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Dosis"/>
      <p:regular r:id="rId26"/>
      <p:bold r:id="rId27"/>
    </p:embeddedFont>
    <p:embeddedFont>
      <p:font typeface="Roboto Condensed"/>
      <p:regular r:id="rId28"/>
      <p:bold r:id="rId29"/>
      <p:italic r:id="rId30"/>
      <p:boldItalic r:id="rId31"/>
    </p:embeddedFont>
    <p:embeddedFont>
      <p:font typeface="Dosis Medium"/>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Dosis-regular.fntdata"/><Relationship Id="rId25" Type="http://schemas.openxmlformats.org/officeDocument/2006/relationships/slide" Target="slides/slide19.xml"/><Relationship Id="rId28" Type="http://schemas.openxmlformats.org/officeDocument/2006/relationships/font" Target="fonts/RobotoCondensed-regular.fntdata"/><Relationship Id="rId27" Type="http://schemas.openxmlformats.org/officeDocument/2006/relationships/font" Target="fonts/Dosis-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Condense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Condensed-boldItalic.fntdata"/><Relationship Id="rId30" Type="http://schemas.openxmlformats.org/officeDocument/2006/relationships/font" Target="fonts/RobotoCondensed-italic.fntdata"/><Relationship Id="rId11" Type="http://schemas.openxmlformats.org/officeDocument/2006/relationships/slide" Target="slides/slide5.xml"/><Relationship Id="rId33" Type="http://schemas.openxmlformats.org/officeDocument/2006/relationships/font" Target="fonts/DosisMedium-bold.fntdata"/><Relationship Id="rId10" Type="http://schemas.openxmlformats.org/officeDocument/2006/relationships/slide" Target="slides/slide4.xml"/><Relationship Id="rId32" Type="http://schemas.openxmlformats.org/officeDocument/2006/relationships/font" Target="fonts/DosisMedium-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f6f263de0_0_0: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f6f263d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d3675bcda4_1_28: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d3675bcda4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d3675bcda4_1_48: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d3675bcda4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d3675bcda4_1_67: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d3675bcda4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d3675bcda4_1_59: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d3675bcda4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d69345fb73_0_0: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d69345fb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3675bcda4_1_97: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d3675bcda4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d69345fb73_0_23: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d69345fb7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d69345fb73_0_42: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d69345fb7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7e5baa89ef9b09c_10: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e5baa89ef9b09c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cf6f263de0_0_368: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cf6f263de0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3675bcda4_0_9: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d3675bcda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3675bcda4_0_18: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3675bcda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d3675bcda4_0_27: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d3675bcda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cf6f263de0_0_159: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cf6f263de0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d3675bcda4_0_56: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d3675bcda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3675bcda4_1_12: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d3675bcda4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d3675bcda4_1_4: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d3675bcda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d3675bcda4_1_20:notes"/>
          <p:cNvSpPr/>
          <p:nvPr>
            <p:ph idx="2" type="sldImg"/>
          </p:nvPr>
        </p:nvSpPr>
        <p:spPr>
          <a:xfrm>
            <a:off x="381331"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d3675bcda4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300" cy="2052600"/>
          </a:xfrm>
          <a:prstGeom prst="rect">
            <a:avLst/>
          </a:prstGeom>
        </p:spPr>
        <p:txBody>
          <a:bodyPr anchorCtr="0" anchor="b" bIns="90500" lIns="90500" spcFirstLastPara="1" rIns="90500" wrap="square" tIns="90500">
            <a:normAutofit/>
          </a:bodyPr>
          <a:lstStyle>
            <a:lvl1pPr lvl="0" rtl="0" algn="ctr">
              <a:spcBef>
                <a:spcPts val="0"/>
              </a:spcBef>
              <a:spcAft>
                <a:spcPts val="0"/>
              </a:spcAft>
              <a:buSzPts val="5100"/>
              <a:buNone/>
              <a:defRPr sz="5100"/>
            </a:lvl1pPr>
            <a:lvl2pPr lvl="1" rtl="0" algn="ctr">
              <a:spcBef>
                <a:spcPts val="0"/>
              </a:spcBef>
              <a:spcAft>
                <a:spcPts val="0"/>
              </a:spcAft>
              <a:buSzPts val="5100"/>
              <a:buNone/>
              <a:defRPr sz="5100"/>
            </a:lvl2pPr>
            <a:lvl3pPr lvl="2" rtl="0" algn="ctr">
              <a:spcBef>
                <a:spcPts val="0"/>
              </a:spcBef>
              <a:spcAft>
                <a:spcPts val="0"/>
              </a:spcAft>
              <a:buSzPts val="5100"/>
              <a:buNone/>
              <a:defRPr sz="5100"/>
            </a:lvl3pPr>
            <a:lvl4pPr lvl="3" rtl="0" algn="ctr">
              <a:spcBef>
                <a:spcPts val="0"/>
              </a:spcBef>
              <a:spcAft>
                <a:spcPts val="0"/>
              </a:spcAft>
              <a:buSzPts val="5100"/>
              <a:buNone/>
              <a:defRPr sz="5100"/>
            </a:lvl4pPr>
            <a:lvl5pPr lvl="4" rtl="0" algn="ctr">
              <a:spcBef>
                <a:spcPts val="0"/>
              </a:spcBef>
              <a:spcAft>
                <a:spcPts val="0"/>
              </a:spcAft>
              <a:buSzPts val="5100"/>
              <a:buNone/>
              <a:defRPr sz="5100"/>
            </a:lvl5pPr>
            <a:lvl6pPr lvl="5" rtl="0" algn="ctr">
              <a:spcBef>
                <a:spcPts val="0"/>
              </a:spcBef>
              <a:spcAft>
                <a:spcPts val="0"/>
              </a:spcAft>
              <a:buSzPts val="5100"/>
              <a:buNone/>
              <a:defRPr sz="5100"/>
            </a:lvl6pPr>
            <a:lvl7pPr lvl="6" rtl="0" algn="ctr">
              <a:spcBef>
                <a:spcPts val="0"/>
              </a:spcBef>
              <a:spcAft>
                <a:spcPts val="0"/>
              </a:spcAft>
              <a:buSzPts val="5100"/>
              <a:buNone/>
              <a:defRPr sz="5100"/>
            </a:lvl7pPr>
            <a:lvl8pPr lvl="7" rtl="0" algn="ctr">
              <a:spcBef>
                <a:spcPts val="0"/>
              </a:spcBef>
              <a:spcAft>
                <a:spcPts val="0"/>
              </a:spcAft>
              <a:buSzPts val="5100"/>
              <a:buNone/>
              <a:defRPr sz="5100"/>
            </a:lvl8pPr>
            <a:lvl9pPr lvl="8" rtl="0" algn="ctr">
              <a:spcBef>
                <a:spcPts val="0"/>
              </a:spcBef>
              <a:spcAft>
                <a:spcPts val="0"/>
              </a:spcAft>
              <a:buSzPts val="5100"/>
              <a:buNone/>
              <a:defRPr sz="5100"/>
            </a:lvl9pPr>
          </a:lstStyle>
          <a:p/>
        </p:txBody>
      </p:sp>
      <p:sp>
        <p:nvSpPr>
          <p:cNvPr id="56" name="Google Shape;56;p14"/>
          <p:cNvSpPr txBox="1"/>
          <p:nvPr>
            <p:ph idx="1" type="subTitle"/>
          </p:nvPr>
        </p:nvSpPr>
        <p:spPr>
          <a:xfrm>
            <a:off x="311700" y="2834125"/>
            <a:ext cx="8520300" cy="792600"/>
          </a:xfrm>
          <a:prstGeom prst="rect">
            <a:avLst/>
          </a:prstGeom>
        </p:spPr>
        <p:txBody>
          <a:bodyPr anchorCtr="0" anchor="t" bIns="90500" lIns="90500" spcFirstLastPara="1" rIns="90500" wrap="square" tIns="905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300" cy="841800"/>
          </a:xfrm>
          <a:prstGeom prst="rect">
            <a:avLst/>
          </a:prstGeom>
        </p:spPr>
        <p:txBody>
          <a:bodyPr anchorCtr="0" anchor="ctr" bIns="90500" lIns="90500" spcFirstLastPara="1" rIns="90500" wrap="square" tIns="9050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300" cy="572700"/>
          </a:xfrm>
          <a:prstGeom prst="rect">
            <a:avLst/>
          </a:prstGeom>
        </p:spPr>
        <p:txBody>
          <a:bodyPr anchorCtr="0" anchor="t" bIns="90500" lIns="90500" spcFirstLastPara="1" rIns="90500" wrap="square" tIns="9050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300" cy="3416400"/>
          </a:xfrm>
          <a:prstGeom prst="rect">
            <a:avLst/>
          </a:prstGeom>
        </p:spPr>
        <p:txBody>
          <a:bodyPr anchorCtr="0" anchor="t" bIns="90500" lIns="90500" spcFirstLastPara="1" rIns="90500" wrap="square" tIns="90500">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300" cy="572700"/>
          </a:xfrm>
          <a:prstGeom prst="rect">
            <a:avLst/>
          </a:prstGeom>
        </p:spPr>
        <p:txBody>
          <a:bodyPr anchorCtr="0" anchor="t" bIns="90500" lIns="90500" spcFirstLastPara="1" rIns="90500" wrap="square" tIns="9050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0500" lIns="90500" spcFirstLastPara="1" rIns="90500" wrap="square" tIns="90500">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0500" lIns="90500" spcFirstLastPara="1" rIns="90500" wrap="square" tIns="90500">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300" cy="572700"/>
          </a:xfrm>
          <a:prstGeom prst="rect">
            <a:avLst/>
          </a:prstGeom>
        </p:spPr>
        <p:txBody>
          <a:bodyPr anchorCtr="0" anchor="t" bIns="90500" lIns="90500" spcFirstLastPara="1" rIns="90500" wrap="square" tIns="9050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300" cy="755700"/>
          </a:xfrm>
          <a:prstGeom prst="rect">
            <a:avLst/>
          </a:prstGeom>
        </p:spPr>
        <p:txBody>
          <a:bodyPr anchorCtr="0" anchor="b" bIns="90500" lIns="90500" spcFirstLastPara="1" rIns="90500" wrap="square" tIns="9050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300" cy="3179400"/>
          </a:xfrm>
          <a:prstGeom prst="rect">
            <a:avLst/>
          </a:prstGeom>
        </p:spPr>
        <p:txBody>
          <a:bodyPr anchorCtr="0" anchor="t" bIns="90500" lIns="90500" spcFirstLastPara="1" rIns="90500" wrap="square" tIns="90500">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0500" lIns="90500" spcFirstLastPara="1" rIns="90500" wrap="square" tIns="90500">
            <a:normAutofit/>
          </a:bodyPr>
          <a:lstStyle>
            <a:lvl1pPr lvl="0" rtl="0">
              <a:spcBef>
                <a:spcPts val="0"/>
              </a:spcBef>
              <a:spcAft>
                <a:spcPts val="0"/>
              </a:spcAft>
              <a:buSzPts val="4700"/>
              <a:buNone/>
              <a:defRPr sz="4700"/>
            </a:lvl1pPr>
            <a:lvl2pPr lvl="1" rtl="0">
              <a:spcBef>
                <a:spcPts val="0"/>
              </a:spcBef>
              <a:spcAft>
                <a:spcPts val="0"/>
              </a:spcAft>
              <a:buSzPts val="4700"/>
              <a:buNone/>
              <a:defRPr sz="4700"/>
            </a:lvl2pPr>
            <a:lvl3pPr lvl="2" rtl="0">
              <a:spcBef>
                <a:spcPts val="0"/>
              </a:spcBef>
              <a:spcAft>
                <a:spcPts val="0"/>
              </a:spcAft>
              <a:buSzPts val="4700"/>
              <a:buNone/>
              <a:defRPr sz="4700"/>
            </a:lvl3pPr>
            <a:lvl4pPr lvl="3" rtl="0">
              <a:spcBef>
                <a:spcPts val="0"/>
              </a:spcBef>
              <a:spcAft>
                <a:spcPts val="0"/>
              </a:spcAft>
              <a:buSzPts val="4700"/>
              <a:buNone/>
              <a:defRPr sz="4700"/>
            </a:lvl4pPr>
            <a:lvl5pPr lvl="4" rtl="0">
              <a:spcBef>
                <a:spcPts val="0"/>
              </a:spcBef>
              <a:spcAft>
                <a:spcPts val="0"/>
              </a:spcAft>
              <a:buSzPts val="4700"/>
              <a:buNone/>
              <a:defRPr sz="4700"/>
            </a:lvl5pPr>
            <a:lvl6pPr lvl="5" rtl="0">
              <a:spcBef>
                <a:spcPts val="0"/>
              </a:spcBef>
              <a:spcAft>
                <a:spcPts val="0"/>
              </a:spcAft>
              <a:buSzPts val="4700"/>
              <a:buNone/>
              <a:defRPr sz="4700"/>
            </a:lvl6pPr>
            <a:lvl7pPr lvl="6" rtl="0">
              <a:spcBef>
                <a:spcPts val="0"/>
              </a:spcBef>
              <a:spcAft>
                <a:spcPts val="0"/>
              </a:spcAft>
              <a:buSzPts val="4700"/>
              <a:buNone/>
              <a:defRPr sz="4700"/>
            </a:lvl7pPr>
            <a:lvl8pPr lvl="7" rtl="0">
              <a:spcBef>
                <a:spcPts val="0"/>
              </a:spcBef>
              <a:spcAft>
                <a:spcPts val="0"/>
              </a:spcAft>
              <a:buSzPts val="4700"/>
              <a:buNone/>
              <a:defRPr sz="4700"/>
            </a:lvl8pPr>
            <a:lvl9pPr lvl="8" rtl="0">
              <a:spcBef>
                <a:spcPts val="0"/>
              </a:spcBef>
              <a:spcAft>
                <a:spcPts val="0"/>
              </a:spcAft>
              <a:buSzPts val="4700"/>
              <a:buNone/>
              <a:defRPr sz="47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0500" lIns="90500" spcFirstLastPara="1" rIns="90500" wrap="square" tIns="90500">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0500" lIns="90500" spcFirstLastPara="1" rIns="90500" wrap="square" tIns="90500">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0500" lIns="90500" spcFirstLastPara="1" rIns="90500" wrap="square" tIns="90500">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300" cy="3695100"/>
          </a:xfrm>
          <a:prstGeom prst="rect">
            <a:avLst/>
          </a:prstGeom>
        </p:spPr>
        <p:txBody>
          <a:bodyPr anchorCtr="0" anchor="ctr" bIns="90500" lIns="90500" spcFirstLastPara="1" rIns="90500" wrap="square" tIns="90500">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0500" lIns="90500" spcFirstLastPara="1" rIns="90500" wrap="square" tIns="90500">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300" cy="1963500"/>
          </a:xfrm>
          <a:prstGeom prst="rect">
            <a:avLst/>
          </a:prstGeom>
        </p:spPr>
        <p:txBody>
          <a:bodyPr anchorCtr="0" anchor="b" bIns="90500" lIns="90500" spcFirstLastPara="1" rIns="90500" wrap="square" tIns="90500">
            <a:normAutofit/>
          </a:bodyPr>
          <a:lstStyle>
            <a:lvl1pPr lvl="0" rtl="0" algn="ctr">
              <a:spcBef>
                <a:spcPts val="0"/>
              </a:spcBef>
              <a:spcAft>
                <a:spcPts val="0"/>
              </a:spcAft>
              <a:buSzPts val="11900"/>
              <a:buNone/>
              <a:defRPr sz="11900"/>
            </a:lvl1pPr>
            <a:lvl2pPr lvl="1" rtl="0" algn="ctr">
              <a:spcBef>
                <a:spcPts val="0"/>
              </a:spcBef>
              <a:spcAft>
                <a:spcPts val="0"/>
              </a:spcAft>
              <a:buSzPts val="11900"/>
              <a:buNone/>
              <a:defRPr sz="11900"/>
            </a:lvl2pPr>
            <a:lvl3pPr lvl="2" rtl="0" algn="ctr">
              <a:spcBef>
                <a:spcPts val="0"/>
              </a:spcBef>
              <a:spcAft>
                <a:spcPts val="0"/>
              </a:spcAft>
              <a:buSzPts val="11900"/>
              <a:buNone/>
              <a:defRPr sz="11900"/>
            </a:lvl3pPr>
            <a:lvl4pPr lvl="3" rtl="0" algn="ctr">
              <a:spcBef>
                <a:spcPts val="0"/>
              </a:spcBef>
              <a:spcAft>
                <a:spcPts val="0"/>
              </a:spcAft>
              <a:buSzPts val="11900"/>
              <a:buNone/>
              <a:defRPr sz="11900"/>
            </a:lvl4pPr>
            <a:lvl5pPr lvl="4" rtl="0" algn="ctr">
              <a:spcBef>
                <a:spcPts val="0"/>
              </a:spcBef>
              <a:spcAft>
                <a:spcPts val="0"/>
              </a:spcAft>
              <a:buSzPts val="11900"/>
              <a:buNone/>
              <a:defRPr sz="11900"/>
            </a:lvl5pPr>
            <a:lvl6pPr lvl="5" rtl="0" algn="ctr">
              <a:spcBef>
                <a:spcPts val="0"/>
              </a:spcBef>
              <a:spcAft>
                <a:spcPts val="0"/>
              </a:spcAft>
              <a:buSzPts val="11900"/>
              <a:buNone/>
              <a:defRPr sz="11900"/>
            </a:lvl6pPr>
            <a:lvl7pPr lvl="6" rtl="0" algn="ctr">
              <a:spcBef>
                <a:spcPts val="0"/>
              </a:spcBef>
              <a:spcAft>
                <a:spcPts val="0"/>
              </a:spcAft>
              <a:buSzPts val="11900"/>
              <a:buNone/>
              <a:defRPr sz="11900"/>
            </a:lvl7pPr>
            <a:lvl8pPr lvl="7" rtl="0" algn="ctr">
              <a:spcBef>
                <a:spcPts val="0"/>
              </a:spcBef>
              <a:spcAft>
                <a:spcPts val="0"/>
              </a:spcAft>
              <a:buSzPts val="11900"/>
              <a:buNone/>
              <a:defRPr sz="11900"/>
            </a:lvl8pPr>
            <a:lvl9pPr lvl="8" rtl="0" algn="ctr">
              <a:spcBef>
                <a:spcPts val="0"/>
              </a:spcBef>
              <a:spcAft>
                <a:spcPts val="0"/>
              </a:spcAft>
              <a:buSzPts val="11900"/>
              <a:buNone/>
              <a:defRPr sz="11900"/>
            </a:lvl9pPr>
          </a:lstStyle>
          <a:p>
            <a:r>
              <a:t>xx%</a:t>
            </a:r>
          </a:p>
        </p:txBody>
      </p:sp>
      <p:sp>
        <p:nvSpPr>
          <p:cNvPr id="91" name="Google Shape;91;p23"/>
          <p:cNvSpPr txBox="1"/>
          <p:nvPr>
            <p:ph idx="1" type="body"/>
          </p:nvPr>
        </p:nvSpPr>
        <p:spPr>
          <a:xfrm>
            <a:off x="311700" y="3152225"/>
            <a:ext cx="8520300" cy="1300800"/>
          </a:xfrm>
          <a:prstGeom prst="rect">
            <a:avLst/>
          </a:prstGeom>
        </p:spPr>
        <p:txBody>
          <a:bodyPr anchorCtr="0" anchor="t" bIns="90500" lIns="90500" spcFirstLastPara="1" rIns="90500" wrap="square" tIns="90500">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0500" lIns="90500" spcFirstLastPara="1" rIns="90500" wrap="square" tIns="905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c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300" cy="572700"/>
          </a:xfrm>
          <a:prstGeom prst="rect">
            <a:avLst/>
          </a:prstGeom>
          <a:noFill/>
          <a:ln>
            <a:noFill/>
          </a:ln>
        </p:spPr>
        <p:txBody>
          <a:bodyPr anchorCtr="0" anchor="t" bIns="90500" lIns="90500" spcFirstLastPara="1" rIns="90500" wrap="square" tIns="9050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300" cy="3416400"/>
          </a:xfrm>
          <a:prstGeom prst="rect">
            <a:avLst/>
          </a:prstGeom>
          <a:noFill/>
          <a:ln>
            <a:noFill/>
          </a:ln>
        </p:spPr>
        <p:txBody>
          <a:bodyPr anchorCtr="0" anchor="t" bIns="90500" lIns="90500" spcFirstLastPara="1" rIns="90500" wrap="square" tIns="90500">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sz="1400">
                <a:solidFill>
                  <a:schemeClr val="dk2"/>
                </a:solidFill>
              </a:defRPr>
            </a:lvl2pPr>
            <a:lvl3pPr indent="-317500" lvl="2" marL="1371600" rtl="0">
              <a:lnSpc>
                <a:spcPct val="115000"/>
              </a:lnSpc>
              <a:spcBef>
                <a:spcPts val="0"/>
              </a:spcBef>
              <a:spcAft>
                <a:spcPts val="0"/>
              </a:spcAft>
              <a:buClr>
                <a:schemeClr val="dk2"/>
              </a:buClr>
              <a:buSzPts val="1400"/>
              <a:buChar char="■"/>
              <a:defRPr sz="1400">
                <a:solidFill>
                  <a:schemeClr val="dk2"/>
                </a:solidFill>
              </a:defRPr>
            </a:lvl3pPr>
            <a:lvl4pPr indent="-317500" lvl="3" marL="1828800" rtl="0">
              <a:lnSpc>
                <a:spcPct val="115000"/>
              </a:lnSpc>
              <a:spcBef>
                <a:spcPts val="0"/>
              </a:spcBef>
              <a:spcAft>
                <a:spcPts val="0"/>
              </a:spcAft>
              <a:buClr>
                <a:schemeClr val="dk2"/>
              </a:buClr>
              <a:buSzPts val="1400"/>
              <a:buChar char="●"/>
              <a:defRPr sz="1400">
                <a:solidFill>
                  <a:schemeClr val="dk2"/>
                </a:solidFill>
              </a:defRPr>
            </a:lvl4pPr>
            <a:lvl5pPr indent="-317500" lvl="4" marL="2286000" rtl="0">
              <a:lnSpc>
                <a:spcPct val="115000"/>
              </a:lnSpc>
              <a:spcBef>
                <a:spcPts val="0"/>
              </a:spcBef>
              <a:spcAft>
                <a:spcPts val="0"/>
              </a:spcAft>
              <a:buClr>
                <a:schemeClr val="dk2"/>
              </a:buClr>
              <a:buSzPts val="1400"/>
              <a:buChar char="○"/>
              <a:defRPr sz="1400">
                <a:solidFill>
                  <a:schemeClr val="dk2"/>
                </a:solidFill>
              </a:defRPr>
            </a:lvl5pPr>
            <a:lvl6pPr indent="-317500" lvl="5" marL="2743200" rtl="0">
              <a:lnSpc>
                <a:spcPct val="115000"/>
              </a:lnSpc>
              <a:spcBef>
                <a:spcPts val="0"/>
              </a:spcBef>
              <a:spcAft>
                <a:spcPts val="0"/>
              </a:spcAft>
              <a:buClr>
                <a:schemeClr val="dk2"/>
              </a:buClr>
              <a:buSzPts val="1400"/>
              <a:buChar char="■"/>
              <a:defRPr sz="1400">
                <a:solidFill>
                  <a:schemeClr val="dk2"/>
                </a:solidFill>
              </a:defRPr>
            </a:lvl6pPr>
            <a:lvl7pPr indent="-317500" lvl="6" marL="3200400" rtl="0">
              <a:lnSpc>
                <a:spcPct val="115000"/>
              </a:lnSpc>
              <a:spcBef>
                <a:spcPts val="0"/>
              </a:spcBef>
              <a:spcAft>
                <a:spcPts val="0"/>
              </a:spcAft>
              <a:buClr>
                <a:schemeClr val="dk2"/>
              </a:buClr>
              <a:buSzPts val="1400"/>
              <a:buChar char="●"/>
              <a:defRPr sz="1400">
                <a:solidFill>
                  <a:schemeClr val="dk2"/>
                </a:solidFill>
              </a:defRPr>
            </a:lvl7pPr>
            <a:lvl8pPr indent="-317500" lvl="7" marL="3657600" rtl="0">
              <a:lnSpc>
                <a:spcPct val="115000"/>
              </a:lnSpc>
              <a:spcBef>
                <a:spcPts val="0"/>
              </a:spcBef>
              <a:spcAft>
                <a:spcPts val="0"/>
              </a:spcAft>
              <a:buClr>
                <a:schemeClr val="dk2"/>
              </a:buClr>
              <a:buSzPts val="1400"/>
              <a:buChar char="○"/>
              <a:defRPr sz="1400">
                <a:solidFill>
                  <a:schemeClr val="dk2"/>
                </a:solidFill>
              </a:defRPr>
            </a:lvl8pPr>
            <a:lvl9pPr indent="-317500" lvl="8" marL="4114800" rtl="0">
              <a:lnSpc>
                <a:spcPct val="115000"/>
              </a:lnSpc>
              <a:spcBef>
                <a:spcPts val="0"/>
              </a:spcBef>
              <a:spcAft>
                <a:spcPts val="0"/>
              </a:spcAft>
              <a:buClr>
                <a:schemeClr val="dk2"/>
              </a:buClr>
              <a:buSzPts val="1400"/>
              <a:buChar char="■"/>
              <a:defRPr sz="1400">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0500" lIns="90500" spcFirstLastPara="1" rIns="90500" wrap="square" tIns="90500">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c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6.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8.jp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45.jpg"/><Relationship Id="rId4" Type="http://schemas.openxmlformats.org/officeDocument/2006/relationships/image" Target="../media/image47.jpg"/><Relationship Id="rId5" Type="http://schemas.openxmlformats.org/officeDocument/2006/relationships/image" Target="../media/image33.jpg"/><Relationship Id="rId6"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51.jpg"/><Relationship Id="rId6" Type="http://schemas.openxmlformats.org/officeDocument/2006/relationships/image" Target="../media/image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1.jp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46.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55.jpg"/><Relationship Id="rId4" Type="http://schemas.openxmlformats.org/officeDocument/2006/relationships/image" Target="../media/image50.jpg"/><Relationship Id="rId5" Type="http://schemas.openxmlformats.org/officeDocument/2006/relationships/image" Target="../media/image5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5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53.jp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22.jpg"/><Relationship Id="rId6"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7.jpg"/><Relationship Id="rId13" Type="http://schemas.openxmlformats.org/officeDocument/2006/relationships/image" Target="../media/image20.jpg"/><Relationship Id="rId12" Type="http://schemas.openxmlformats.org/officeDocument/2006/relationships/image" Target="../media/image23.jp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3.jpg"/><Relationship Id="rId5" Type="http://schemas.openxmlformats.org/officeDocument/2006/relationships/image" Target="../media/image11.jpg"/><Relationship Id="rId6" Type="http://schemas.openxmlformats.org/officeDocument/2006/relationships/image" Target="../media/image12.png"/><Relationship Id="rId7" Type="http://schemas.openxmlformats.org/officeDocument/2006/relationships/image" Target="../media/image1.jpg"/><Relationship Id="rId8"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1.jpg"/><Relationship Id="rId5" Type="http://schemas.openxmlformats.org/officeDocument/2006/relationships/image" Target="../media/image27.jpg"/><Relationship Id="rId6"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7.jpg"/><Relationship Id="rId4" Type="http://schemas.openxmlformats.org/officeDocument/2006/relationships/image" Target="../media/image18.jpg"/><Relationship Id="rId5" Type="http://schemas.openxmlformats.org/officeDocument/2006/relationships/image" Target="../media/image21.jpg"/><Relationship Id="rId6"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rotWithShape="1">
          <a:blip r:embed="rId3">
            <a:alphaModFix/>
          </a:blip>
          <a:srcRect b="2018" l="24579" r="0" t="0"/>
          <a:stretch/>
        </p:blipFill>
        <p:spPr>
          <a:xfrm>
            <a:off x="0" y="0"/>
            <a:ext cx="9200452" cy="5221913"/>
          </a:xfrm>
          <a:prstGeom prst="rect">
            <a:avLst/>
          </a:prstGeom>
          <a:noFill/>
          <a:ln>
            <a:noFill/>
          </a:ln>
        </p:spPr>
      </p:pic>
      <p:sp>
        <p:nvSpPr>
          <p:cNvPr id="100" name="Google Shape;100;p25"/>
          <p:cNvSpPr/>
          <p:nvPr/>
        </p:nvSpPr>
        <p:spPr>
          <a:xfrm>
            <a:off x="5771748" y="0"/>
            <a:ext cx="3428700" cy="5221800"/>
          </a:xfrm>
          <a:prstGeom prst="rect">
            <a:avLst/>
          </a:prstGeom>
          <a:gradFill>
            <a:gsLst>
              <a:gs pos="0">
                <a:srgbClr val="FFF2CC"/>
              </a:gs>
              <a:gs pos="100000">
                <a:srgbClr val="FFE599"/>
              </a:gs>
            </a:gsLst>
            <a:lin ang="5400012" scaled="0"/>
          </a:gradFill>
          <a:ln>
            <a:noFill/>
          </a:ln>
        </p:spPr>
        <p:txBody>
          <a:bodyPr anchorCtr="0" anchor="ctr" bIns="72350" lIns="72350" spcFirstLastPara="1" rIns="72350" wrap="square" tIns="72350">
            <a:noAutofit/>
          </a:bodyPr>
          <a:lstStyle/>
          <a:p>
            <a:pPr indent="0" lvl="0" marL="0" rtl="0" algn="l">
              <a:spcBef>
                <a:spcPts val="0"/>
              </a:spcBef>
              <a:spcAft>
                <a:spcPts val="0"/>
              </a:spcAft>
              <a:buNone/>
            </a:pPr>
            <a:r>
              <a:t/>
            </a:r>
            <a:endParaRPr/>
          </a:p>
        </p:txBody>
      </p:sp>
      <p:pic>
        <p:nvPicPr>
          <p:cNvPr id="101" name="Google Shape;101;p25"/>
          <p:cNvPicPr preferRelativeResize="0"/>
          <p:nvPr/>
        </p:nvPicPr>
        <p:blipFill rotWithShape="1">
          <a:blip r:embed="rId4">
            <a:alphaModFix amt="9000"/>
          </a:blip>
          <a:srcRect b="16464" l="0" r="25550" t="0"/>
          <a:stretch/>
        </p:blipFill>
        <p:spPr>
          <a:xfrm>
            <a:off x="7018284" y="2558942"/>
            <a:ext cx="2182213" cy="2662965"/>
          </a:xfrm>
          <a:prstGeom prst="rect">
            <a:avLst/>
          </a:prstGeom>
          <a:noFill/>
          <a:ln>
            <a:noFill/>
          </a:ln>
        </p:spPr>
      </p:pic>
      <p:sp>
        <p:nvSpPr>
          <p:cNvPr id="102" name="Google Shape;102;p25"/>
          <p:cNvSpPr txBox="1"/>
          <p:nvPr/>
        </p:nvSpPr>
        <p:spPr>
          <a:xfrm>
            <a:off x="5712656" y="1595911"/>
            <a:ext cx="3546900" cy="977400"/>
          </a:xfrm>
          <a:prstGeom prst="rect">
            <a:avLst/>
          </a:prstGeom>
          <a:noFill/>
          <a:ln>
            <a:noFill/>
          </a:ln>
        </p:spPr>
        <p:txBody>
          <a:bodyPr anchorCtr="0" anchor="t" bIns="72350" lIns="72350" spcFirstLastPara="1" rIns="72350" wrap="square" tIns="72350">
            <a:spAutoFit/>
          </a:bodyPr>
          <a:lstStyle/>
          <a:p>
            <a:pPr indent="0" lvl="0" marL="0" rtl="0" algn="ctr">
              <a:spcBef>
                <a:spcPts val="0"/>
              </a:spcBef>
              <a:spcAft>
                <a:spcPts val="0"/>
              </a:spcAft>
              <a:buNone/>
            </a:pPr>
            <a:r>
              <a:rPr lang="cs" sz="2700">
                <a:solidFill>
                  <a:srgbClr val="85200C"/>
                </a:solidFill>
                <a:latin typeface="Dosis Medium"/>
                <a:ea typeface="Dosis Medium"/>
                <a:cs typeface="Dosis Medium"/>
                <a:sym typeface="Dosis Medium"/>
              </a:rPr>
              <a:t>Silesian Grammar School</a:t>
            </a:r>
            <a:endParaRPr sz="2700">
              <a:solidFill>
                <a:srgbClr val="85200C"/>
              </a:solidFill>
              <a:latin typeface="Dosis Medium"/>
              <a:ea typeface="Dosis Medium"/>
              <a:cs typeface="Dosis Medium"/>
              <a:sym typeface="Dosis Medium"/>
            </a:endParaRPr>
          </a:p>
          <a:p>
            <a:pPr indent="0" lvl="0" marL="0" rtl="0" algn="ctr">
              <a:spcBef>
                <a:spcPts val="0"/>
              </a:spcBef>
              <a:spcAft>
                <a:spcPts val="0"/>
              </a:spcAft>
              <a:buNone/>
            </a:pPr>
            <a:r>
              <a:rPr lang="cs" sz="2700">
                <a:solidFill>
                  <a:srgbClr val="85200C"/>
                </a:solidFill>
                <a:latin typeface="Dosis Medium"/>
                <a:ea typeface="Dosis Medium"/>
                <a:cs typeface="Dosis Medium"/>
                <a:sym typeface="Dosis Medium"/>
              </a:rPr>
              <a:t>Opava</a:t>
            </a:r>
            <a:endParaRPr sz="2700">
              <a:solidFill>
                <a:srgbClr val="85200C"/>
              </a:solidFill>
              <a:latin typeface="Dosis Medium"/>
              <a:ea typeface="Dosis Medium"/>
              <a:cs typeface="Dosis Medium"/>
              <a:sym typeface="Dosis Medium"/>
            </a:endParaRPr>
          </a:p>
        </p:txBody>
      </p:sp>
      <p:sp>
        <p:nvSpPr>
          <p:cNvPr id="103" name="Google Shape;103;p25"/>
          <p:cNvSpPr txBox="1"/>
          <p:nvPr/>
        </p:nvSpPr>
        <p:spPr>
          <a:xfrm>
            <a:off x="5599094" y="957203"/>
            <a:ext cx="3774000" cy="638700"/>
          </a:xfrm>
          <a:prstGeom prst="rect">
            <a:avLst/>
          </a:prstGeom>
          <a:noFill/>
          <a:ln>
            <a:noFill/>
          </a:ln>
        </p:spPr>
        <p:txBody>
          <a:bodyPr anchorCtr="0" anchor="t" bIns="72350" lIns="72350" spcFirstLastPara="1" rIns="72350" wrap="square" tIns="72350">
            <a:spAutoFit/>
          </a:bodyPr>
          <a:lstStyle/>
          <a:p>
            <a:pPr indent="0" lvl="0" marL="0" rtl="0" algn="ctr">
              <a:spcBef>
                <a:spcPts val="0"/>
              </a:spcBef>
              <a:spcAft>
                <a:spcPts val="0"/>
              </a:spcAft>
              <a:buNone/>
            </a:pPr>
            <a:r>
              <a:rPr lang="cs" sz="3200">
                <a:solidFill>
                  <a:srgbClr val="0B5394"/>
                </a:solidFill>
                <a:latin typeface="Dosis"/>
                <a:ea typeface="Dosis"/>
                <a:cs typeface="Dosis"/>
                <a:sym typeface="Dosis"/>
              </a:rPr>
              <a:t>Project EMISSIONS</a:t>
            </a:r>
            <a:endParaRPr sz="3200">
              <a:solidFill>
                <a:srgbClr val="0B5394"/>
              </a:solidFill>
              <a:latin typeface="Dosis"/>
              <a:ea typeface="Dosis"/>
              <a:cs typeface="Dosis"/>
              <a:sym typeface="Dosis"/>
            </a:endParaRPr>
          </a:p>
        </p:txBody>
      </p:sp>
      <p:pic>
        <p:nvPicPr>
          <p:cNvPr id="104" name="Google Shape;104;p25"/>
          <p:cNvPicPr preferRelativeResize="0"/>
          <p:nvPr/>
        </p:nvPicPr>
        <p:blipFill>
          <a:blip r:embed="rId5">
            <a:alphaModFix/>
          </a:blip>
          <a:stretch>
            <a:fillRect/>
          </a:stretch>
        </p:blipFill>
        <p:spPr>
          <a:xfrm>
            <a:off x="352234" y="312896"/>
            <a:ext cx="1677200" cy="726468"/>
          </a:xfrm>
          <a:prstGeom prst="rect">
            <a:avLst/>
          </a:prstGeom>
          <a:noFill/>
          <a:ln>
            <a:noFill/>
          </a:ln>
        </p:spPr>
      </p:pic>
      <p:pic>
        <p:nvPicPr>
          <p:cNvPr id="105" name="Google Shape;105;p25"/>
          <p:cNvPicPr preferRelativeResize="0"/>
          <p:nvPr/>
        </p:nvPicPr>
        <p:blipFill>
          <a:blip r:embed="rId6">
            <a:alphaModFix/>
          </a:blip>
          <a:stretch>
            <a:fillRect/>
          </a:stretch>
        </p:blipFill>
        <p:spPr>
          <a:xfrm>
            <a:off x="3216254" y="226644"/>
            <a:ext cx="1877051" cy="898971"/>
          </a:xfrm>
          <a:prstGeom prst="rect">
            <a:avLst/>
          </a:prstGeom>
          <a:noFill/>
          <a:ln>
            <a:noFill/>
          </a:ln>
        </p:spPr>
      </p:pic>
      <p:pic>
        <p:nvPicPr>
          <p:cNvPr id="106" name="Google Shape;106;p25"/>
          <p:cNvPicPr preferRelativeResize="0"/>
          <p:nvPr/>
        </p:nvPicPr>
        <p:blipFill>
          <a:blip r:embed="rId7">
            <a:alphaModFix/>
          </a:blip>
          <a:stretch>
            <a:fillRect/>
          </a:stretch>
        </p:blipFill>
        <p:spPr>
          <a:xfrm>
            <a:off x="6007968" y="4454894"/>
            <a:ext cx="1784099" cy="54455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89" name="Shape 189"/>
        <p:cNvGrpSpPr/>
        <p:nvPr/>
      </p:nvGrpSpPr>
      <p:grpSpPr>
        <a:xfrm>
          <a:off x="0" y="0"/>
          <a:ext cx="0" cy="0"/>
          <a:chOff x="0" y="0"/>
          <a:chExt cx="0" cy="0"/>
        </a:xfrm>
      </p:grpSpPr>
      <p:sp>
        <p:nvSpPr>
          <p:cNvPr id="190" name="Google Shape;190;p34"/>
          <p:cNvSpPr txBox="1"/>
          <p:nvPr>
            <p:ph type="title"/>
          </p:nvPr>
        </p:nvSpPr>
        <p:spPr>
          <a:xfrm>
            <a:off x="263906" y="302776"/>
            <a:ext cx="7213800" cy="389700"/>
          </a:xfrm>
          <a:prstGeom prst="rect">
            <a:avLst/>
          </a:prstGeom>
          <a:ln>
            <a:noFill/>
          </a:ln>
        </p:spPr>
        <p:txBody>
          <a:bodyPr anchorCtr="0" anchor="t" bIns="90500" lIns="90500" spcFirstLastPara="1" rIns="90500" wrap="square" tIns="90500">
            <a:normAutofit fontScale="90000"/>
          </a:bodyPr>
          <a:lstStyle/>
          <a:p>
            <a:pPr indent="-388620" lvl="0" marL="457200" rtl="0" algn="l">
              <a:spcBef>
                <a:spcPts val="0"/>
              </a:spcBef>
              <a:spcAft>
                <a:spcPts val="0"/>
              </a:spcAft>
              <a:buClr>
                <a:srgbClr val="85200C"/>
              </a:buClr>
              <a:buSzPct val="73684"/>
              <a:buChar char="➢"/>
            </a:pPr>
            <a:r>
              <a:rPr lang="cs" sz="3800">
                <a:solidFill>
                  <a:srgbClr val="85200C"/>
                </a:solidFill>
                <a:latin typeface="Dosis Medium"/>
                <a:ea typeface="Dosis Medium"/>
                <a:cs typeface="Dosis Medium"/>
                <a:sym typeface="Dosis Medium"/>
              </a:rPr>
              <a:t>consult with experts</a:t>
            </a:r>
            <a:endParaRPr>
              <a:solidFill>
                <a:srgbClr val="85200C"/>
              </a:solidFill>
            </a:endParaRPr>
          </a:p>
        </p:txBody>
      </p:sp>
      <p:pic>
        <p:nvPicPr>
          <p:cNvPr descr="A group of people standing in front of a building&#10;&#10;Description automatically generated" id="191" name="Google Shape;191;p34"/>
          <p:cNvPicPr preferRelativeResize="0"/>
          <p:nvPr/>
        </p:nvPicPr>
        <p:blipFill rotWithShape="1">
          <a:blip r:embed="rId3">
            <a:alphaModFix/>
          </a:blip>
          <a:srcRect b="0" l="0" r="0" t="0"/>
          <a:stretch/>
        </p:blipFill>
        <p:spPr>
          <a:xfrm>
            <a:off x="615150" y="1252800"/>
            <a:ext cx="3956850" cy="2637898"/>
          </a:xfrm>
          <a:prstGeom prst="rect">
            <a:avLst/>
          </a:prstGeom>
          <a:noFill/>
          <a:ln>
            <a:noFill/>
          </a:ln>
        </p:spPr>
      </p:pic>
      <p:pic>
        <p:nvPicPr>
          <p:cNvPr id="192" name="Google Shape;192;p34"/>
          <p:cNvPicPr preferRelativeResize="0"/>
          <p:nvPr/>
        </p:nvPicPr>
        <p:blipFill rotWithShape="1">
          <a:blip r:embed="rId4">
            <a:alphaModFix/>
          </a:blip>
          <a:srcRect b="0" l="-349" r="499" t="0"/>
          <a:stretch/>
        </p:blipFill>
        <p:spPr>
          <a:xfrm>
            <a:off x="4695548" y="1252800"/>
            <a:ext cx="3956849" cy="26237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96" name="Shape 196"/>
        <p:cNvGrpSpPr/>
        <p:nvPr/>
      </p:nvGrpSpPr>
      <p:grpSpPr>
        <a:xfrm>
          <a:off x="0" y="0"/>
          <a:ext cx="0" cy="0"/>
          <a:chOff x="0" y="0"/>
          <a:chExt cx="0" cy="0"/>
        </a:xfrm>
      </p:grpSpPr>
      <p:sp>
        <p:nvSpPr>
          <p:cNvPr id="197" name="Google Shape;197;p35"/>
          <p:cNvSpPr txBox="1"/>
          <p:nvPr>
            <p:ph type="title"/>
          </p:nvPr>
        </p:nvSpPr>
        <p:spPr>
          <a:xfrm>
            <a:off x="263906" y="302776"/>
            <a:ext cx="7213800" cy="389700"/>
          </a:xfrm>
          <a:prstGeom prst="rect">
            <a:avLst/>
          </a:prstGeom>
          <a:ln>
            <a:noFill/>
          </a:ln>
        </p:spPr>
        <p:txBody>
          <a:bodyPr anchorCtr="0" anchor="t" bIns="90500" lIns="90500" spcFirstLastPara="1" rIns="90500" wrap="square" tIns="90500">
            <a:normAutofit fontScale="90000"/>
          </a:bodyPr>
          <a:lstStyle/>
          <a:p>
            <a:pPr indent="-388620" lvl="0" marL="457200" rtl="0" algn="l">
              <a:spcBef>
                <a:spcPts val="0"/>
              </a:spcBef>
              <a:spcAft>
                <a:spcPts val="0"/>
              </a:spcAft>
              <a:buClr>
                <a:srgbClr val="85200C"/>
              </a:buClr>
              <a:buSzPct val="73684"/>
              <a:buChar char="➢"/>
            </a:pPr>
            <a:r>
              <a:rPr lang="cs" sz="3800">
                <a:solidFill>
                  <a:srgbClr val="85200C"/>
                </a:solidFill>
                <a:latin typeface="Dosis Medium"/>
                <a:ea typeface="Dosis Medium"/>
                <a:cs typeface="Dosis Medium"/>
                <a:sym typeface="Dosis Medium"/>
              </a:rPr>
              <a:t>meet with politicians </a:t>
            </a:r>
            <a:endParaRPr>
              <a:solidFill>
                <a:srgbClr val="85200C"/>
              </a:solidFill>
            </a:endParaRPr>
          </a:p>
        </p:txBody>
      </p:sp>
      <p:pic>
        <p:nvPicPr>
          <p:cNvPr descr="A group of people standing in a room&#10;&#10;Description automatically generated" id="198" name="Google Shape;198;p35"/>
          <p:cNvPicPr preferRelativeResize="0"/>
          <p:nvPr/>
        </p:nvPicPr>
        <p:blipFill rotWithShape="1">
          <a:blip r:embed="rId3">
            <a:alphaModFix/>
          </a:blip>
          <a:srcRect b="0" l="5276" r="0" t="4242"/>
          <a:stretch/>
        </p:blipFill>
        <p:spPr>
          <a:xfrm>
            <a:off x="1861125" y="1054225"/>
            <a:ext cx="2710874" cy="1827048"/>
          </a:xfrm>
          <a:prstGeom prst="rect">
            <a:avLst/>
          </a:prstGeom>
          <a:noFill/>
          <a:ln>
            <a:noFill/>
          </a:ln>
        </p:spPr>
      </p:pic>
      <p:pic>
        <p:nvPicPr>
          <p:cNvPr descr="A group of people posing for a picture&#10;&#10;Description automatically generated" id="199" name="Google Shape;199;p35"/>
          <p:cNvPicPr preferRelativeResize="0"/>
          <p:nvPr/>
        </p:nvPicPr>
        <p:blipFill rotWithShape="1">
          <a:blip r:embed="rId4">
            <a:alphaModFix/>
          </a:blip>
          <a:srcRect b="0" l="5311" r="0" t="11410"/>
          <a:stretch/>
        </p:blipFill>
        <p:spPr>
          <a:xfrm>
            <a:off x="4752300" y="530900"/>
            <a:ext cx="3344426" cy="2085973"/>
          </a:xfrm>
          <a:prstGeom prst="rect">
            <a:avLst/>
          </a:prstGeom>
          <a:noFill/>
          <a:ln>
            <a:noFill/>
          </a:ln>
        </p:spPr>
      </p:pic>
      <p:pic>
        <p:nvPicPr>
          <p:cNvPr descr="A group of people sitting at a table&#10;&#10;Description automatically generated" id="200" name="Google Shape;200;p35"/>
          <p:cNvPicPr preferRelativeResize="0"/>
          <p:nvPr/>
        </p:nvPicPr>
        <p:blipFill rotWithShape="1">
          <a:blip r:embed="rId5">
            <a:alphaModFix/>
          </a:blip>
          <a:srcRect b="0" l="0" r="0" t="0"/>
          <a:stretch/>
        </p:blipFill>
        <p:spPr>
          <a:xfrm>
            <a:off x="4752300" y="2783125"/>
            <a:ext cx="2861900" cy="2096606"/>
          </a:xfrm>
          <a:prstGeom prst="rect">
            <a:avLst/>
          </a:prstGeom>
          <a:noFill/>
          <a:ln>
            <a:noFill/>
          </a:ln>
        </p:spPr>
      </p:pic>
      <p:pic>
        <p:nvPicPr>
          <p:cNvPr id="201" name="Google Shape;201;p35"/>
          <p:cNvPicPr preferRelativeResize="0"/>
          <p:nvPr/>
        </p:nvPicPr>
        <p:blipFill rotWithShape="1">
          <a:blip r:embed="rId6">
            <a:alphaModFix/>
          </a:blip>
          <a:srcRect b="0" l="0" r="0" t="0"/>
          <a:stretch/>
        </p:blipFill>
        <p:spPr>
          <a:xfrm>
            <a:off x="1142300" y="3052675"/>
            <a:ext cx="3429699" cy="1827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205" name="Shape 205"/>
        <p:cNvGrpSpPr/>
        <p:nvPr/>
      </p:nvGrpSpPr>
      <p:grpSpPr>
        <a:xfrm>
          <a:off x="0" y="0"/>
          <a:ext cx="0" cy="0"/>
          <a:chOff x="0" y="0"/>
          <a:chExt cx="0" cy="0"/>
        </a:xfrm>
      </p:grpSpPr>
      <p:sp>
        <p:nvSpPr>
          <p:cNvPr id="206" name="Google Shape;206;p36"/>
          <p:cNvSpPr txBox="1"/>
          <p:nvPr>
            <p:ph type="title"/>
          </p:nvPr>
        </p:nvSpPr>
        <p:spPr>
          <a:xfrm>
            <a:off x="540650" y="270750"/>
            <a:ext cx="4704300" cy="1353600"/>
          </a:xfrm>
          <a:prstGeom prst="rect">
            <a:avLst/>
          </a:prstGeom>
        </p:spPr>
        <p:txBody>
          <a:bodyPr anchorCtr="0" anchor="t" bIns="90500" lIns="90500" spcFirstLastPara="1" rIns="90500" wrap="square" tIns="90500">
            <a:normAutofit/>
          </a:bodyPr>
          <a:lstStyle/>
          <a:p>
            <a:pPr indent="-469900" lvl="0" marL="457200" rtl="0" algn="l">
              <a:spcBef>
                <a:spcPts val="0"/>
              </a:spcBef>
              <a:spcAft>
                <a:spcPts val="0"/>
              </a:spcAft>
              <a:buClr>
                <a:srgbClr val="85200C"/>
              </a:buClr>
              <a:buSzPts val="3800"/>
              <a:buFont typeface="Dosis Medium"/>
              <a:buChar char="➔"/>
            </a:pPr>
            <a:r>
              <a:rPr lang="cs" sz="3800">
                <a:solidFill>
                  <a:srgbClr val="85200C"/>
                </a:solidFill>
                <a:latin typeface="Dosis Medium"/>
                <a:ea typeface="Dosis Medium"/>
                <a:cs typeface="Dosis Medium"/>
                <a:sym typeface="Dosis Medium"/>
              </a:rPr>
              <a:t>city officials</a:t>
            </a:r>
            <a:endParaRPr sz="3800">
              <a:solidFill>
                <a:srgbClr val="85200C"/>
              </a:solidFill>
              <a:latin typeface="Dosis Medium"/>
              <a:ea typeface="Dosis Medium"/>
              <a:cs typeface="Dosis Medium"/>
              <a:sym typeface="Dosis Medium"/>
            </a:endParaRPr>
          </a:p>
          <a:p>
            <a:pPr indent="0" lvl="0" marL="0" rtl="0" algn="l">
              <a:spcBef>
                <a:spcPts val="0"/>
              </a:spcBef>
              <a:spcAft>
                <a:spcPts val="0"/>
              </a:spcAft>
              <a:buNone/>
            </a:pPr>
            <a:r>
              <a:t/>
            </a:r>
            <a:endParaRPr sz="3800">
              <a:solidFill>
                <a:srgbClr val="85200C"/>
              </a:solidFill>
              <a:latin typeface="Dosis Medium"/>
              <a:ea typeface="Dosis Medium"/>
              <a:cs typeface="Dosis Medium"/>
              <a:sym typeface="Dosis Medium"/>
            </a:endParaRPr>
          </a:p>
        </p:txBody>
      </p:sp>
      <p:pic>
        <p:nvPicPr>
          <p:cNvPr id="207" name="Google Shape;207;p36"/>
          <p:cNvPicPr preferRelativeResize="0"/>
          <p:nvPr/>
        </p:nvPicPr>
        <p:blipFill>
          <a:blip r:embed="rId3">
            <a:alphaModFix/>
          </a:blip>
          <a:stretch>
            <a:fillRect/>
          </a:stretch>
        </p:blipFill>
        <p:spPr>
          <a:xfrm>
            <a:off x="5244950" y="1111150"/>
            <a:ext cx="3594250" cy="2683446"/>
          </a:xfrm>
          <a:prstGeom prst="rect">
            <a:avLst/>
          </a:prstGeom>
          <a:noFill/>
          <a:ln>
            <a:noFill/>
          </a:ln>
        </p:spPr>
      </p:pic>
      <p:sp>
        <p:nvSpPr>
          <p:cNvPr id="208" name="Google Shape;208;p36"/>
          <p:cNvSpPr txBox="1"/>
          <p:nvPr/>
        </p:nvSpPr>
        <p:spPr>
          <a:xfrm>
            <a:off x="540650" y="1398675"/>
            <a:ext cx="4704300" cy="985200"/>
          </a:xfrm>
          <a:prstGeom prst="rect">
            <a:avLst/>
          </a:prstGeom>
          <a:noFill/>
          <a:ln>
            <a:noFill/>
          </a:ln>
        </p:spPr>
        <p:txBody>
          <a:bodyPr anchorCtr="0" anchor="t" bIns="91425" lIns="91425" spcFirstLastPara="1" rIns="91425" wrap="square" tIns="91425">
            <a:spAutoFit/>
          </a:bodyPr>
          <a:lstStyle/>
          <a:p>
            <a:pPr indent="-469900" lvl="0" marL="457200" rtl="0" algn="l">
              <a:spcBef>
                <a:spcPts val="0"/>
              </a:spcBef>
              <a:spcAft>
                <a:spcPts val="0"/>
              </a:spcAft>
              <a:buClr>
                <a:srgbClr val="85200C"/>
              </a:buClr>
              <a:buSzPts val="3800"/>
              <a:buFont typeface="Dosis Medium"/>
              <a:buChar char="➔"/>
            </a:pPr>
            <a:r>
              <a:rPr lang="cs" sz="3800">
                <a:solidFill>
                  <a:srgbClr val="85200C"/>
                </a:solidFill>
                <a:latin typeface="Dosis Medium"/>
                <a:ea typeface="Dosis Medium"/>
                <a:cs typeface="Dosis Medium"/>
                <a:sym typeface="Dosis Medium"/>
              </a:rPr>
              <a:t>regional council</a:t>
            </a:r>
            <a:endParaRPr sz="3800">
              <a:solidFill>
                <a:srgbClr val="85200C"/>
              </a:solidFill>
              <a:latin typeface="Dosis Medium"/>
              <a:ea typeface="Dosis Medium"/>
              <a:cs typeface="Dosis Medium"/>
              <a:sym typeface="Dosis Medium"/>
            </a:endParaRPr>
          </a:p>
          <a:p>
            <a:pPr indent="0" lvl="0" marL="0" rtl="0" algn="l">
              <a:spcBef>
                <a:spcPts val="0"/>
              </a:spcBef>
              <a:spcAft>
                <a:spcPts val="0"/>
              </a:spcAft>
              <a:buNone/>
            </a:pPr>
            <a:r>
              <a:t/>
            </a:r>
            <a:endParaRPr/>
          </a:p>
        </p:txBody>
      </p:sp>
      <p:sp>
        <p:nvSpPr>
          <p:cNvPr id="209" name="Google Shape;209;p36"/>
          <p:cNvSpPr txBox="1"/>
          <p:nvPr/>
        </p:nvSpPr>
        <p:spPr>
          <a:xfrm>
            <a:off x="501500" y="2496675"/>
            <a:ext cx="4782600" cy="985200"/>
          </a:xfrm>
          <a:prstGeom prst="rect">
            <a:avLst/>
          </a:prstGeom>
          <a:noFill/>
          <a:ln>
            <a:noFill/>
          </a:ln>
        </p:spPr>
        <p:txBody>
          <a:bodyPr anchorCtr="0" anchor="t" bIns="91425" lIns="91425" spcFirstLastPara="1" rIns="91425" wrap="square" tIns="91425">
            <a:spAutoFit/>
          </a:bodyPr>
          <a:lstStyle/>
          <a:p>
            <a:pPr indent="-469900" lvl="0" marL="457200" rtl="0" algn="l">
              <a:spcBef>
                <a:spcPts val="0"/>
              </a:spcBef>
              <a:spcAft>
                <a:spcPts val="0"/>
              </a:spcAft>
              <a:buClr>
                <a:srgbClr val="85200C"/>
              </a:buClr>
              <a:buSzPts val="3800"/>
              <a:buFont typeface="Dosis Medium"/>
              <a:buChar char="➔"/>
            </a:pPr>
            <a:r>
              <a:rPr lang="cs" sz="3800">
                <a:solidFill>
                  <a:srgbClr val="85200C"/>
                </a:solidFill>
                <a:latin typeface="Dosis Medium"/>
                <a:ea typeface="Dosis Medium"/>
                <a:cs typeface="Dosis Medium"/>
                <a:sym typeface="Dosis Medium"/>
              </a:rPr>
              <a:t>national parliament</a:t>
            </a:r>
            <a:endParaRPr sz="3800">
              <a:solidFill>
                <a:srgbClr val="85200C"/>
              </a:solidFill>
              <a:latin typeface="Dosis Medium"/>
              <a:ea typeface="Dosis Medium"/>
              <a:cs typeface="Dosis Medium"/>
              <a:sym typeface="Dosis Medium"/>
            </a:endParaRPr>
          </a:p>
          <a:p>
            <a:pPr indent="0" lvl="0" marL="457200" rtl="0" algn="l">
              <a:spcBef>
                <a:spcPts val="0"/>
              </a:spcBef>
              <a:spcAft>
                <a:spcPts val="0"/>
              </a:spcAft>
              <a:buNone/>
            </a:pPr>
            <a:r>
              <a:t/>
            </a:r>
            <a:endParaRPr/>
          </a:p>
        </p:txBody>
      </p:sp>
      <p:sp>
        <p:nvSpPr>
          <p:cNvPr id="210" name="Google Shape;210;p36"/>
          <p:cNvSpPr txBox="1"/>
          <p:nvPr/>
        </p:nvSpPr>
        <p:spPr>
          <a:xfrm>
            <a:off x="501500" y="3643325"/>
            <a:ext cx="4511700" cy="769500"/>
          </a:xfrm>
          <a:prstGeom prst="rect">
            <a:avLst/>
          </a:prstGeom>
          <a:noFill/>
          <a:ln>
            <a:noFill/>
          </a:ln>
        </p:spPr>
        <p:txBody>
          <a:bodyPr anchorCtr="0" anchor="t" bIns="91425" lIns="91425" spcFirstLastPara="1" rIns="91425" wrap="square" tIns="91425">
            <a:spAutoFit/>
          </a:bodyPr>
          <a:lstStyle/>
          <a:p>
            <a:pPr indent="-469900" lvl="0" marL="457200" rtl="0" algn="l">
              <a:spcBef>
                <a:spcPts val="0"/>
              </a:spcBef>
              <a:spcAft>
                <a:spcPts val="0"/>
              </a:spcAft>
              <a:buClr>
                <a:srgbClr val="85200C"/>
              </a:buClr>
              <a:buSzPts val="3800"/>
              <a:buFont typeface="Dosis Medium"/>
              <a:buChar char="➔"/>
            </a:pPr>
            <a:r>
              <a:rPr lang="cs" sz="3800">
                <a:solidFill>
                  <a:srgbClr val="85200C"/>
                </a:solidFill>
                <a:latin typeface="Dosis Medium"/>
                <a:ea typeface="Dosis Medium"/>
                <a:cs typeface="Dosis Medium"/>
                <a:sym typeface="Dosis Medium"/>
              </a:rPr>
              <a:t>European union </a:t>
            </a:r>
            <a:endParaRPr/>
          </a:p>
        </p:txBody>
      </p:sp>
      <p:pic>
        <p:nvPicPr>
          <p:cNvPr id="211" name="Google Shape;211;p36"/>
          <p:cNvPicPr preferRelativeResize="0"/>
          <p:nvPr/>
        </p:nvPicPr>
        <p:blipFill rotWithShape="1">
          <a:blip r:embed="rId4">
            <a:alphaModFix/>
          </a:blip>
          <a:srcRect b="0" l="8164" r="0" t="18247"/>
          <a:stretch/>
        </p:blipFill>
        <p:spPr>
          <a:xfrm>
            <a:off x="4951750" y="1111150"/>
            <a:ext cx="4019299" cy="2683450"/>
          </a:xfrm>
          <a:prstGeom prst="rect">
            <a:avLst/>
          </a:prstGeom>
          <a:noFill/>
          <a:ln>
            <a:noFill/>
          </a:ln>
        </p:spPr>
      </p:pic>
      <p:pic>
        <p:nvPicPr>
          <p:cNvPr id="212" name="Google Shape;212;p36"/>
          <p:cNvPicPr preferRelativeResize="0"/>
          <p:nvPr/>
        </p:nvPicPr>
        <p:blipFill>
          <a:blip r:embed="rId5">
            <a:alphaModFix/>
          </a:blip>
          <a:stretch>
            <a:fillRect/>
          </a:stretch>
        </p:blipFill>
        <p:spPr>
          <a:xfrm>
            <a:off x="4870450" y="1086350"/>
            <a:ext cx="4100598" cy="2733051"/>
          </a:xfrm>
          <a:prstGeom prst="rect">
            <a:avLst/>
          </a:prstGeom>
          <a:noFill/>
          <a:ln>
            <a:noFill/>
          </a:ln>
        </p:spPr>
      </p:pic>
      <p:pic>
        <p:nvPicPr>
          <p:cNvPr id="213" name="Google Shape;213;p36"/>
          <p:cNvPicPr preferRelativeResize="0"/>
          <p:nvPr/>
        </p:nvPicPr>
        <p:blipFill rotWithShape="1">
          <a:blip r:embed="rId6">
            <a:alphaModFix/>
          </a:blip>
          <a:srcRect b="0" l="9991" r="21294" t="0"/>
          <a:stretch/>
        </p:blipFill>
        <p:spPr>
          <a:xfrm>
            <a:off x="4870450" y="1086350"/>
            <a:ext cx="4100598" cy="29024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xEl>
                                              <p:pRg end="0" st="0"/>
                                            </p:txEl>
                                          </p:spTgt>
                                        </p:tgtEl>
                                        <p:attrNameLst>
                                          <p:attrName>style.visibility</p:attrName>
                                        </p:attrNameLst>
                                      </p:cBhvr>
                                      <p:to>
                                        <p:strVal val="visible"/>
                                      </p:to>
                                    </p:set>
                                    <p:animEffect filter="fade" transition="in">
                                      <p:cBhvr>
                                        <p:cTn dur="600"/>
                                        <p:tgtEl>
                                          <p:spTgt spid="2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xEl>
                                              <p:pRg end="1" st="1"/>
                                            </p:txEl>
                                          </p:spTgt>
                                        </p:tgtEl>
                                        <p:attrNameLst>
                                          <p:attrName>style.visibility</p:attrName>
                                        </p:attrNameLst>
                                      </p:cBhvr>
                                      <p:to>
                                        <p:strVal val="visible"/>
                                      </p:to>
                                    </p:set>
                                    <p:animEffect filter="fade" transition="in">
                                      <p:cBhvr>
                                        <p:cTn dur="600"/>
                                        <p:tgtEl>
                                          <p:spTgt spid="2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6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6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6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6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6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6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6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217" name="Shape 217"/>
        <p:cNvGrpSpPr/>
        <p:nvPr/>
      </p:nvGrpSpPr>
      <p:grpSpPr>
        <a:xfrm>
          <a:off x="0" y="0"/>
          <a:ext cx="0" cy="0"/>
          <a:chOff x="0" y="0"/>
          <a:chExt cx="0" cy="0"/>
        </a:xfrm>
      </p:grpSpPr>
      <p:sp>
        <p:nvSpPr>
          <p:cNvPr id="218" name="Google Shape;218;p37"/>
          <p:cNvSpPr txBox="1"/>
          <p:nvPr>
            <p:ph type="title"/>
          </p:nvPr>
        </p:nvSpPr>
        <p:spPr>
          <a:xfrm>
            <a:off x="263899" y="302775"/>
            <a:ext cx="8161500" cy="389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rgbClr val="85200C"/>
                </a:solidFill>
                <a:latin typeface="Dosis Medium"/>
                <a:ea typeface="Dosis Medium"/>
                <a:cs typeface="Dosis Medium"/>
                <a:sym typeface="Dosis Medium"/>
              </a:rPr>
              <a:t>INITIATIVES FOR THE EUROPEAN COMISSION</a:t>
            </a:r>
            <a:endParaRPr/>
          </a:p>
        </p:txBody>
      </p:sp>
      <p:sp>
        <p:nvSpPr>
          <p:cNvPr id="219" name="Google Shape;219;p37"/>
          <p:cNvSpPr txBox="1"/>
          <p:nvPr>
            <p:ph idx="1" type="body"/>
          </p:nvPr>
        </p:nvSpPr>
        <p:spPr>
          <a:xfrm>
            <a:off x="263900" y="919450"/>
            <a:ext cx="5622900" cy="4027500"/>
          </a:xfrm>
          <a:prstGeom prst="rect">
            <a:avLst/>
          </a:prstGeom>
        </p:spPr>
        <p:txBody>
          <a:bodyPr anchorCtr="0" anchor="t" bIns="90500" lIns="90500" spcFirstLastPara="1" rIns="90500" wrap="square" tIns="90500">
            <a:normAutofit/>
          </a:bodyPr>
          <a:lstStyle/>
          <a:p>
            <a:pPr indent="-298450" lvl="0" marL="355600" rtl="0" algn="just">
              <a:lnSpc>
                <a:spcPct val="150000"/>
              </a:lnSpc>
              <a:spcBef>
                <a:spcPts val="0"/>
              </a:spcBef>
              <a:spcAft>
                <a:spcPts val="0"/>
              </a:spcAft>
              <a:buClr>
                <a:srgbClr val="666666"/>
              </a:buClr>
              <a:buSzPts val="1900"/>
              <a:buFont typeface="Roboto Condensed"/>
              <a:buChar char="●"/>
            </a:pPr>
            <a:r>
              <a:rPr lang="cs" sz="1900">
                <a:solidFill>
                  <a:srgbClr val="666666"/>
                </a:solidFill>
                <a:latin typeface="Roboto Condensed"/>
                <a:ea typeface="Roboto Condensed"/>
                <a:cs typeface="Roboto Condensed"/>
                <a:sym typeface="Roboto Condensed"/>
              </a:rPr>
              <a:t>Suggest a marking system for the cover of the bulbs in the store - whether they are appropriate or inappropriate for specific areas such as bedrooms, offices and so on</a:t>
            </a:r>
            <a:endParaRPr sz="1900">
              <a:solidFill>
                <a:srgbClr val="666666"/>
              </a:solidFill>
              <a:latin typeface="Roboto Condensed"/>
              <a:ea typeface="Roboto Condensed"/>
              <a:cs typeface="Roboto Condensed"/>
              <a:sym typeface="Roboto Condensed"/>
            </a:endParaRPr>
          </a:p>
        </p:txBody>
      </p:sp>
      <p:sp>
        <p:nvSpPr>
          <p:cNvPr id="220" name="Google Shape;220;p37"/>
          <p:cNvSpPr txBox="1"/>
          <p:nvPr/>
        </p:nvSpPr>
        <p:spPr>
          <a:xfrm>
            <a:off x="263900" y="4031050"/>
            <a:ext cx="5622900" cy="915900"/>
          </a:xfrm>
          <a:prstGeom prst="rect">
            <a:avLst/>
          </a:prstGeom>
          <a:noFill/>
          <a:ln>
            <a:noFill/>
          </a:ln>
        </p:spPr>
        <p:txBody>
          <a:bodyPr anchorCtr="0" anchor="t" bIns="91425" lIns="91425" spcFirstLastPara="1" rIns="91425" wrap="square" tIns="91425">
            <a:spAutoFit/>
          </a:bodyPr>
          <a:lstStyle/>
          <a:p>
            <a:pPr indent="-298450" lvl="0" marL="355600" rtl="0" algn="just">
              <a:lnSpc>
                <a:spcPct val="150000"/>
              </a:lnSpc>
              <a:spcBef>
                <a:spcPts val="0"/>
              </a:spcBef>
              <a:spcAft>
                <a:spcPts val="0"/>
              </a:spcAft>
              <a:buClr>
                <a:srgbClr val="666666"/>
              </a:buClr>
              <a:buSzPts val="1900"/>
              <a:buFont typeface="Roboto Condensed"/>
              <a:buChar char="●"/>
            </a:pPr>
            <a:r>
              <a:rPr lang="cs" sz="1900">
                <a:solidFill>
                  <a:srgbClr val="666666"/>
                </a:solidFill>
                <a:latin typeface="Roboto Condensed"/>
                <a:ea typeface="Roboto Condensed"/>
                <a:cs typeface="Roboto Condensed"/>
                <a:sym typeface="Roboto Condensed"/>
              </a:rPr>
              <a:t>Start up a Europe-wide public campaign spreading the word about light pollution</a:t>
            </a:r>
            <a:endParaRPr/>
          </a:p>
        </p:txBody>
      </p:sp>
      <p:sp>
        <p:nvSpPr>
          <p:cNvPr id="221" name="Google Shape;221;p37"/>
          <p:cNvSpPr txBox="1"/>
          <p:nvPr/>
        </p:nvSpPr>
        <p:spPr>
          <a:xfrm>
            <a:off x="263900" y="2676550"/>
            <a:ext cx="5622900" cy="1354500"/>
          </a:xfrm>
          <a:prstGeom prst="rect">
            <a:avLst/>
          </a:prstGeom>
          <a:noFill/>
          <a:ln>
            <a:noFill/>
          </a:ln>
        </p:spPr>
        <p:txBody>
          <a:bodyPr anchorCtr="0" anchor="t" bIns="91425" lIns="91425" spcFirstLastPara="1" rIns="91425" wrap="square" tIns="91425">
            <a:spAutoFit/>
          </a:bodyPr>
          <a:lstStyle/>
          <a:p>
            <a:pPr indent="-298450" lvl="0" marL="355600" rtl="0" algn="just">
              <a:lnSpc>
                <a:spcPct val="150000"/>
              </a:lnSpc>
              <a:spcBef>
                <a:spcPts val="0"/>
              </a:spcBef>
              <a:spcAft>
                <a:spcPts val="0"/>
              </a:spcAft>
              <a:buClr>
                <a:srgbClr val="666666"/>
              </a:buClr>
              <a:buSzPts val="1900"/>
              <a:buFont typeface="Roboto Condensed"/>
              <a:buChar char="●"/>
            </a:pPr>
            <a:r>
              <a:rPr lang="cs" sz="1900">
                <a:solidFill>
                  <a:srgbClr val="666666"/>
                </a:solidFill>
                <a:latin typeface="Roboto Condensed"/>
                <a:ea typeface="Roboto Condensed"/>
                <a:cs typeface="Roboto Condensed"/>
                <a:sym typeface="Roboto Condensed"/>
              </a:rPr>
              <a:t>In the EU, require a reading mode including a blue light filter as a necessity for the mobile phones’ and tablets’ type-approval</a:t>
            </a:r>
            <a:endParaRPr/>
          </a:p>
        </p:txBody>
      </p:sp>
      <p:pic>
        <p:nvPicPr>
          <p:cNvPr id="222" name="Google Shape;222;p37"/>
          <p:cNvPicPr preferRelativeResize="0"/>
          <p:nvPr/>
        </p:nvPicPr>
        <p:blipFill>
          <a:blip r:embed="rId3">
            <a:alphaModFix/>
          </a:blip>
          <a:stretch>
            <a:fillRect/>
          </a:stretch>
        </p:blipFill>
        <p:spPr>
          <a:xfrm>
            <a:off x="5971525" y="1009550"/>
            <a:ext cx="2747501" cy="1831675"/>
          </a:xfrm>
          <a:prstGeom prst="rect">
            <a:avLst/>
          </a:prstGeom>
          <a:noFill/>
          <a:ln>
            <a:noFill/>
          </a:ln>
        </p:spPr>
      </p:pic>
      <p:pic>
        <p:nvPicPr>
          <p:cNvPr id="223" name="Google Shape;223;p37"/>
          <p:cNvPicPr preferRelativeResize="0"/>
          <p:nvPr/>
        </p:nvPicPr>
        <p:blipFill rotWithShape="1">
          <a:blip r:embed="rId4">
            <a:alphaModFix/>
          </a:blip>
          <a:srcRect b="0" l="16268" r="0" t="16247"/>
          <a:stretch/>
        </p:blipFill>
        <p:spPr>
          <a:xfrm>
            <a:off x="5971525" y="2967300"/>
            <a:ext cx="2747500" cy="18316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227" name="Shape 227"/>
        <p:cNvGrpSpPr/>
        <p:nvPr/>
      </p:nvGrpSpPr>
      <p:grpSpPr>
        <a:xfrm>
          <a:off x="0" y="0"/>
          <a:ext cx="0" cy="0"/>
          <a:chOff x="0" y="0"/>
          <a:chExt cx="0" cy="0"/>
        </a:xfrm>
      </p:grpSpPr>
      <p:sp>
        <p:nvSpPr>
          <p:cNvPr id="228" name="Google Shape;228;p38"/>
          <p:cNvSpPr txBox="1"/>
          <p:nvPr>
            <p:ph type="title"/>
          </p:nvPr>
        </p:nvSpPr>
        <p:spPr>
          <a:xfrm>
            <a:off x="263899" y="302775"/>
            <a:ext cx="8161500" cy="389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rgbClr val="85200C"/>
                </a:solidFill>
                <a:latin typeface="Dosis Medium"/>
                <a:ea typeface="Dosis Medium"/>
                <a:cs typeface="Dosis Medium"/>
                <a:sym typeface="Dosis Medium"/>
              </a:rPr>
              <a:t>INITIATIVES FOR THE EUROPEAN COMISSION</a:t>
            </a:r>
            <a:endParaRPr/>
          </a:p>
        </p:txBody>
      </p:sp>
      <p:sp>
        <p:nvSpPr>
          <p:cNvPr id="229" name="Google Shape;229;p38"/>
          <p:cNvSpPr txBox="1"/>
          <p:nvPr>
            <p:ph idx="1" type="body"/>
          </p:nvPr>
        </p:nvSpPr>
        <p:spPr>
          <a:xfrm>
            <a:off x="263900" y="919450"/>
            <a:ext cx="5703300" cy="4027500"/>
          </a:xfrm>
          <a:prstGeom prst="rect">
            <a:avLst/>
          </a:prstGeom>
        </p:spPr>
        <p:txBody>
          <a:bodyPr anchorCtr="0" anchor="t" bIns="90500" lIns="90500" spcFirstLastPara="1" rIns="90500" wrap="square" tIns="90500">
            <a:normAutofit/>
          </a:bodyPr>
          <a:lstStyle/>
          <a:p>
            <a:pPr indent="-285750" lvl="0" marL="355600" rtl="0" algn="just">
              <a:lnSpc>
                <a:spcPct val="150000"/>
              </a:lnSpc>
              <a:spcBef>
                <a:spcPts val="0"/>
              </a:spcBef>
              <a:spcAft>
                <a:spcPts val="0"/>
              </a:spcAft>
              <a:buClr>
                <a:srgbClr val="666666"/>
              </a:buClr>
              <a:buSzPts val="1700"/>
              <a:buFont typeface="Roboto Condensed"/>
              <a:buChar char="●"/>
            </a:pPr>
            <a:r>
              <a:rPr lang="cs" sz="1700">
                <a:solidFill>
                  <a:srgbClr val="666666"/>
                </a:solidFill>
                <a:latin typeface="Roboto Condensed"/>
                <a:ea typeface="Roboto Condensed"/>
                <a:cs typeface="Roboto Condensed"/>
                <a:sym typeface="Roboto Condensed"/>
              </a:rPr>
              <a:t>Reduce the number of LED billboards emitting light. Make sure that they are turned off for the quiet hours, due to their endangering of the nocturnal animals</a:t>
            </a:r>
            <a:endParaRPr sz="1700">
              <a:solidFill>
                <a:srgbClr val="666666"/>
              </a:solidFill>
              <a:latin typeface="Roboto Condensed"/>
              <a:ea typeface="Roboto Condensed"/>
              <a:cs typeface="Roboto Condensed"/>
              <a:sym typeface="Roboto Condensed"/>
            </a:endParaRPr>
          </a:p>
        </p:txBody>
      </p:sp>
      <p:pic>
        <p:nvPicPr>
          <p:cNvPr id="230" name="Google Shape;230;p38"/>
          <p:cNvPicPr preferRelativeResize="0"/>
          <p:nvPr/>
        </p:nvPicPr>
        <p:blipFill rotWithShape="1">
          <a:blip r:embed="rId3">
            <a:alphaModFix/>
          </a:blip>
          <a:srcRect b="9788" l="4896" r="9347" t="0"/>
          <a:stretch/>
        </p:blipFill>
        <p:spPr>
          <a:xfrm>
            <a:off x="6226350" y="919450"/>
            <a:ext cx="2463048" cy="1726875"/>
          </a:xfrm>
          <a:prstGeom prst="rect">
            <a:avLst/>
          </a:prstGeom>
          <a:noFill/>
          <a:ln>
            <a:noFill/>
          </a:ln>
        </p:spPr>
      </p:pic>
      <p:pic>
        <p:nvPicPr>
          <p:cNvPr id="231" name="Google Shape;231;p38"/>
          <p:cNvPicPr preferRelativeResize="0"/>
          <p:nvPr/>
        </p:nvPicPr>
        <p:blipFill rotWithShape="1">
          <a:blip r:embed="rId4">
            <a:alphaModFix/>
          </a:blip>
          <a:srcRect b="0" l="0" r="0" t="6515"/>
          <a:stretch/>
        </p:blipFill>
        <p:spPr>
          <a:xfrm>
            <a:off x="6226350" y="2836925"/>
            <a:ext cx="2463052" cy="1726875"/>
          </a:xfrm>
          <a:prstGeom prst="rect">
            <a:avLst/>
          </a:prstGeom>
          <a:noFill/>
          <a:ln>
            <a:noFill/>
          </a:ln>
        </p:spPr>
      </p:pic>
      <p:sp>
        <p:nvSpPr>
          <p:cNvPr id="232" name="Google Shape;232;p38"/>
          <p:cNvSpPr txBox="1"/>
          <p:nvPr/>
        </p:nvSpPr>
        <p:spPr>
          <a:xfrm>
            <a:off x="263900" y="3255375"/>
            <a:ext cx="5703300" cy="1623900"/>
          </a:xfrm>
          <a:prstGeom prst="rect">
            <a:avLst/>
          </a:prstGeom>
          <a:noFill/>
          <a:ln>
            <a:noFill/>
          </a:ln>
        </p:spPr>
        <p:txBody>
          <a:bodyPr anchorCtr="0" anchor="t" bIns="91425" lIns="91425" spcFirstLastPara="1" rIns="91425" wrap="square" tIns="91425">
            <a:spAutoFit/>
          </a:bodyPr>
          <a:lstStyle/>
          <a:p>
            <a:pPr indent="-285750" lvl="0" marL="355600" rtl="0" algn="just">
              <a:lnSpc>
                <a:spcPct val="150000"/>
              </a:lnSpc>
              <a:spcBef>
                <a:spcPts val="0"/>
              </a:spcBef>
              <a:spcAft>
                <a:spcPts val="0"/>
              </a:spcAft>
              <a:buClr>
                <a:srgbClr val="666666"/>
              </a:buClr>
              <a:buSzPts val="1700"/>
              <a:buFont typeface="Roboto Condensed"/>
              <a:buChar char="●"/>
            </a:pPr>
            <a:r>
              <a:rPr lang="cs" sz="1700">
                <a:solidFill>
                  <a:srgbClr val="666666"/>
                </a:solidFill>
                <a:latin typeface="Roboto Condensed"/>
                <a:ea typeface="Roboto Condensed"/>
                <a:cs typeface="Roboto Condensed"/>
                <a:sym typeface="Roboto Condensed"/>
              </a:rPr>
              <a:t>Ban the illumination of public sights during quiet hours and adjust the shape of the light source according to the illuminated object, so that the light only shines upon said object</a:t>
            </a:r>
            <a:endParaRPr sz="1700"/>
          </a:p>
        </p:txBody>
      </p:sp>
      <p:sp>
        <p:nvSpPr>
          <p:cNvPr id="233" name="Google Shape;233;p38"/>
          <p:cNvSpPr txBox="1"/>
          <p:nvPr/>
        </p:nvSpPr>
        <p:spPr>
          <a:xfrm>
            <a:off x="263900" y="2080275"/>
            <a:ext cx="5703300" cy="1231500"/>
          </a:xfrm>
          <a:prstGeom prst="rect">
            <a:avLst/>
          </a:prstGeom>
          <a:noFill/>
          <a:ln>
            <a:noFill/>
          </a:ln>
        </p:spPr>
        <p:txBody>
          <a:bodyPr anchorCtr="0" anchor="t" bIns="91425" lIns="91425" spcFirstLastPara="1" rIns="91425" wrap="square" tIns="91425">
            <a:spAutoFit/>
          </a:bodyPr>
          <a:lstStyle/>
          <a:p>
            <a:pPr indent="-285750" lvl="0" marL="355600" rtl="0" algn="just">
              <a:lnSpc>
                <a:spcPct val="150000"/>
              </a:lnSpc>
              <a:spcBef>
                <a:spcPts val="0"/>
              </a:spcBef>
              <a:spcAft>
                <a:spcPts val="0"/>
              </a:spcAft>
              <a:buClr>
                <a:srgbClr val="666666"/>
              </a:buClr>
              <a:buSzPts val="1700"/>
              <a:buFont typeface="Roboto Condensed"/>
              <a:buChar char="●"/>
            </a:pPr>
            <a:r>
              <a:rPr lang="cs" sz="1700">
                <a:solidFill>
                  <a:srgbClr val="666666"/>
                </a:solidFill>
                <a:latin typeface="Roboto Condensed"/>
                <a:ea typeface="Roboto Condensed"/>
                <a:cs typeface="Roboto Condensed"/>
                <a:sym typeface="Roboto Condensed"/>
              </a:rPr>
              <a:t>Set the upper limits of illumination in the streets, including the color temperature of the light source. Ban the use of bulbs with a color temperature over 2700K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0" st="0"/>
                                            </p:txEl>
                                          </p:spTgt>
                                        </p:tgtEl>
                                        <p:attrNameLst>
                                          <p:attrName>style.visibility</p:attrName>
                                        </p:attrNameLst>
                                      </p:cBhvr>
                                      <p:to>
                                        <p:strVal val="visible"/>
                                      </p:to>
                                    </p:set>
                                    <p:animEffect filter="fade" transition="in">
                                      <p:cBhvr>
                                        <p:cTn dur="600"/>
                                        <p:tgtEl>
                                          <p:spTgt spid="2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5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237" name="Shape 237"/>
        <p:cNvGrpSpPr/>
        <p:nvPr/>
      </p:nvGrpSpPr>
      <p:grpSpPr>
        <a:xfrm>
          <a:off x="0" y="0"/>
          <a:ext cx="0" cy="0"/>
          <a:chOff x="0" y="0"/>
          <a:chExt cx="0" cy="0"/>
        </a:xfrm>
      </p:grpSpPr>
      <p:sp>
        <p:nvSpPr>
          <p:cNvPr id="238" name="Google Shape;238;p39"/>
          <p:cNvSpPr txBox="1"/>
          <p:nvPr>
            <p:ph type="title"/>
          </p:nvPr>
        </p:nvSpPr>
        <p:spPr>
          <a:xfrm>
            <a:off x="263899" y="302775"/>
            <a:ext cx="8161500" cy="389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rgbClr val="85200C"/>
                </a:solidFill>
                <a:latin typeface="Dosis Medium"/>
                <a:ea typeface="Dosis Medium"/>
                <a:cs typeface="Dosis Medium"/>
                <a:sym typeface="Dosis Medium"/>
              </a:rPr>
              <a:t>SOCIAL MEDIA</a:t>
            </a:r>
            <a:endParaRPr/>
          </a:p>
        </p:txBody>
      </p:sp>
      <p:sp>
        <p:nvSpPr>
          <p:cNvPr id="239" name="Google Shape;239;p39"/>
          <p:cNvSpPr txBox="1"/>
          <p:nvPr>
            <p:ph idx="1" type="body"/>
          </p:nvPr>
        </p:nvSpPr>
        <p:spPr>
          <a:xfrm>
            <a:off x="263900" y="1116000"/>
            <a:ext cx="4744200" cy="4027500"/>
          </a:xfrm>
          <a:prstGeom prst="rect">
            <a:avLst/>
          </a:prstGeom>
        </p:spPr>
        <p:txBody>
          <a:bodyPr anchorCtr="0" anchor="t" bIns="90500" lIns="90500" spcFirstLastPara="1" rIns="90500" wrap="square" tIns="90500">
            <a:normAutofit/>
          </a:bodyPr>
          <a:lstStyle/>
          <a:p>
            <a:pPr indent="0" lvl="0" marL="355600" rtl="0" algn="l">
              <a:lnSpc>
                <a:spcPct val="150000"/>
              </a:lnSpc>
              <a:spcBef>
                <a:spcPts val="0"/>
              </a:spcBef>
              <a:spcAft>
                <a:spcPts val="0"/>
              </a:spcAft>
              <a:buNone/>
            </a:pPr>
            <a:r>
              <a:rPr lang="cs" sz="1900">
                <a:solidFill>
                  <a:srgbClr val="666666"/>
                </a:solidFill>
                <a:latin typeface="Roboto Condensed"/>
                <a:ea typeface="Roboto Condensed"/>
                <a:cs typeface="Roboto Condensed"/>
                <a:sym typeface="Roboto Condensed"/>
              </a:rPr>
              <a:t>INSTAGRAM	@projektemise</a:t>
            </a:r>
            <a:endParaRPr sz="1900">
              <a:solidFill>
                <a:srgbClr val="666666"/>
              </a:solidFill>
              <a:latin typeface="Roboto Condensed"/>
              <a:ea typeface="Roboto Condensed"/>
              <a:cs typeface="Roboto Condensed"/>
              <a:sym typeface="Roboto Condensed"/>
            </a:endParaRPr>
          </a:p>
          <a:p>
            <a:pPr indent="0" lvl="0" marL="355600" rtl="0" algn="l">
              <a:lnSpc>
                <a:spcPct val="150000"/>
              </a:lnSpc>
              <a:spcBef>
                <a:spcPts val="1200"/>
              </a:spcBef>
              <a:spcAft>
                <a:spcPts val="0"/>
              </a:spcAft>
              <a:buNone/>
            </a:pPr>
            <a:r>
              <a:rPr lang="cs" sz="1900">
                <a:solidFill>
                  <a:srgbClr val="666666"/>
                </a:solidFill>
                <a:latin typeface="Roboto Condensed"/>
                <a:ea typeface="Roboto Condensed"/>
                <a:cs typeface="Roboto Condensed"/>
                <a:sym typeface="Roboto Condensed"/>
              </a:rPr>
              <a:t>TWITTER		Project Emise</a:t>
            </a:r>
            <a:endParaRPr sz="1900">
              <a:solidFill>
                <a:srgbClr val="666666"/>
              </a:solidFill>
              <a:latin typeface="Roboto Condensed"/>
              <a:ea typeface="Roboto Condensed"/>
              <a:cs typeface="Roboto Condensed"/>
              <a:sym typeface="Roboto Condensed"/>
            </a:endParaRPr>
          </a:p>
          <a:p>
            <a:pPr indent="0" lvl="0" marL="355600" rtl="0" algn="l">
              <a:lnSpc>
                <a:spcPct val="150000"/>
              </a:lnSpc>
              <a:spcBef>
                <a:spcPts val="1200"/>
              </a:spcBef>
              <a:spcAft>
                <a:spcPts val="0"/>
              </a:spcAft>
              <a:buNone/>
            </a:pPr>
            <a:r>
              <a:rPr lang="cs" sz="1900">
                <a:solidFill>
                  <a:srgbClr val="666666"/>
                </a:solidFill>
                <a:latin typeface="Roboto Condensed"/>
                <a:ea typeface="Roboto Condensed"/>
                <a:cs typeface="Roboto Condensed"/>
                <a:sym typeface="Roboto Condensed"/>
              </a:rPr>
              <a:t>WEBSITE		www.emise.sgopava.cz</a:t>
            </a:r>
            <a:endParaRPr sz="1900">
              <a:solidFill>
                <a:srgbClr val="666666"/>
              </a:solidFill>
              <a:latin typeface="Roboto Condensed"/>
              <a:ea typeface="Roboto Condensed"/>
              <a:cs typeface="Roboto Condensed"/>
              <a:sym typeface="Roboto Condensed"/>
            </a:endParaRPr>
          </a:p>
          <a:p>
            <a:pPr indent="0" lvl="0" marL="355600" rtl="0" algn="l">
              <a:lnSpc>
                <a:spcPct val="150000"/>
              </a:lnSpc>
              <a:spcBef>
                <a:spcPts val="1200"/>
              </a:spcBef>
              <a:spcAft>
                <a:spcPts val="0"/>
              </a:spcAft>
              <a:buNone/>
            </a:pPr>
            <a:r>
              <a:t/>
            </a:r>
            <a:endParaRPr sz="1900">
              <a:solidFill>
                <a:srgbClr val="666666"/>
              </a:solidFill>
              <a:latin typeface="Roboto Condensed"/>
              <a:ea typeface="Roboto Condensed"/>
              <a:cs typeface="Roboto Condensed"/>
              <a:sym typeface="Roboto Condensed"/>
            </a:endParaRPr>
          </a:p>
          <a:p>
            <a:pPr indent="0" lvl="0" marL="355600" rtl="0" algn="l">
              <a:lnSpc>
                <a:spcPct val="150000"/>
              </a:lnSpc>
              <a:spcBef>
                <a:spcPts val="1200"/>
              </a:spcBef>
              <a:spcAft>
                <a:spcPts val="1200"/>
              </a:spcAft>
              <a:buNone/>
            </a:pPr>
            <a:r>
              <a:rPr lang="cs" sz="1900">
                <a:solidFill>
                  <a:srgbClr val="666666"/>
                </a:solidFill>
                <a:latin typeface="Roboto Condensed"/>
                <a:ea typeface="Roboto Condensed"/>
                <a:cs typeface="Roboto Condensed"/>
                <a:sym typeface="Roboto Condensed"/>
              </a:rPr>
              <a:t>SCHOOL WEBSITE		www.sgopava.cz</a:t>
            </a:r>
            <a:endParaRPr sz="1900">
              <a:solidFill>
                <a:srgbClr val="666666"/>
              </a:solidFill>
              <a:latin typeface="Roboto Condensed"/>
              <a:ea typeface="Roboto Condensed"/>
              <a:cs typeface="Roboto Condensed"/>
              <a:sym typeface="Roboto Condensed"/>
            </a:endParaRPr>
          </a:p>
        </p:txBody>
      </p:sp>
      <p:pic>
        <p:nvPicPr>
          <p:cNvPr id="240" name="Google Shape;240;p39"/>
          <p:cNvPicPr preferRelativeResize="0"/>
          <p:nvPr/>
        </p:nvPicPr>
        <p:blipFill>
          <a:blip r:embed="rId3">
            <a:alphaModFix/>
          </a:blip>
          <a:stretch>
            <a:fillRect/>
          </a:stretch>
        </p:blipFill>
        <p:spPr>
          <a:xfrm>
            <a:off x="6289033" y="521275"/>
            <a:ext cx="2656915" cy="1977926"/>
          </a:xfrm>
          <a:prstGeom prst="rect">
            <a:avLst/>
          </a:prstGeom>
          <a:noFill/>
          <a:ln>
            <a:noFill/>
          </a:ln>
        </p:spPr>
      </p:pic>
      <p:pic>
        <p:nvPicPr>
          <p:cNvPr id="241" name="Google Shape;241;p39"/>
          <p:cNvPicPr preferRelativeResize="0"/>
          <p:nvPr/>
        </p:nvPicPr>
        <p:blipFill>
          <a:blip r:embed="rId4">
            <a:alphaModFix/>
          </a:blip>
          <a:stretch>
            <a:fillRect/>
          </a:stretch>
        </p:blipFill>
        <p:spPr>
          <a:xfrm>
            <a:off x="5008100" y="2650700"/>
            <a:ext cx="3937848" cy="1915094"/>
          </a:xfrm>
          <a:prstGeom prst="rect">
            <a:avLst/>
          </a:prstGeom>
          <a:noFill/>
          <a:ln>
            <a:noFill/>
          </a:ln>
        </p:spPr>
      </p:pic>
      <p:pic>
        <p:nvPicPr>
          <p:cNvPr id="242" name="Google Shape;242;p39"/>
          <p:cNvPicPr preferRelativeResize="0"/>
          <p:nvPr/>
        </p:nvPicPr>
        <p:blipFill rotWithShape="1">
          <a:blip r:embed="rId5">
            <a:alphaModFix/>
          </a:blip>
          <a:srcRect b="15132" l="38299" r="22330" t="11623"/>
          <a:stretch/>
        </p:blipFill>
        <p:spPr>
          <a:xfrm>
            <a:off x="4759975" y="521275"/>
            <a:ext cx="1421275" cy="19779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0"/>
          <p:cNvPicPr preferRelativeResize="0"/>
          <p:nvPr/>
        </p:nvPicPr>
        <p:blipFill>
          <a:blip r:embed="rId3">
            <a:alphaModFix/>
          </a:blip>
          <a:stretch>
            <a:fillRect/>
          </a:stretch>
        </p:blipFill>
        <p:spPr>
          <a:xfrm>
            <a:off x="0" y="0"/>
            <a:ext cx="5984629" cy="5143501"/>
          </a:xfrm>
          <a:prstGeom prst="rect">
            <a:avLst/>
          </a:prstGeom>
          <a:noFill/>
          <a:ln>
            <a:noFill/>
          </a:ln>
        </p:spPr>
      </p:pic>
      <p:sp>
        <p:nvSpPr>
          <p:cNvPr id="248" name="Google Shape;248;p40"/>
          <p:cNvSpPr/>
          <p:nvPr/>
        </p:nvSpPr>
        <p:spPr>
          <a:xfrm>
            <a:off x="5712650" y="0"/>
            <a:ext cx="3428700" cy="5143500"/>
          </a:xfrm>
          <a:prstGeom prst="rect">
            <a:avLst/>
          </a:prstGeom>
          <a:gradFill>
            <a:gsLst>
              <a:gs pos="0">
                <a:srgbClr val="FFF2CC"/>
              </a:gs>
              <a:gs pos="100000">
                <a:srgbClr val="FFE599"/>
              </a:gs>
            </a:gsLst>
            <a:lin ang="5400012" scaled="0"/>
          </a:gradFill>
          <a:ln>
            <a:noFill/>
          </a:ln>
        </p:spPr>
        <p:txBody>
          <a:bodyPr anchorCtr="0" anchor="ctr" bIns="72350" lIns="72350" spcFirstLastPara="1" rIns="72350" wrap="square" tIns="72350">
            <a:noAutofit/>
          </a:bodyPr>
          <a:lstStyle/>
          <a:p>
            <a:pPr indent="0" lvl="0" marL="0" rtl="0" algn="l">
              <a:spcBef>
                <a:spcPts val="0"/>
              </a:spcBef>
              <a:spcAft>
                <a:spcPts val="0"/>
              </a:spcAft>
              <a:buNone/>
            </a:pPr>
            <a:r>
              <a:t/>
            </a:r>
            <a:endParaRPr/>
          </a:p>
        </p:txBody>
      </p:sp>
      <p:sp>
        <p:nvSpPr>
          <p:cNvPr id="249" name="Google Shape;249;p40"/>
          <p:cNvSpPr txBox="1"/>
          <p:nvPr/>
        </p:nvSpPr>
        <p:spPr>
          <a:xfrm>
            <a:off x="5599094" y="957203"/>
            <a:ext cx="3774000" cy="638700"/>
          </a:xfrm>
          <a:prstGeom prst="rect">
            <a:avLst/>
          </a:prstGeom>
          <a:noFill/>
          <a:ln>
            <a:noFill/>
          </a:ln>
        </p:spPr>
        <p:txBody>
          <a:bodyPr anchorCtr="0" anchor="t" bIns="72350" lIns="72350" spcFirstLastPara="1" rIns="72350" wrap="square" tIns="72350">
            <a:spAutoFit/>
          </a:bodyPr>
          <a:lstStyle/>
          <a:p>
            <a:pPr indent="0" lvl="0" marL="0" rtl="0" algn="ctr">
              <a:spcBef>
                <a:spcPts val="0"/>
              </a:spcBef>
              <a:spcAft>
                <a:spcPts val="0"/>
              </a:spcAft>
              <a:buNone/>
            </a:pPr>
            <a:r>
              <a:rPr lang="cs" sz="3200">
                <a:solidFill>
                  <a:srgbClr val="0B5394"/>
                </a:solidFill>
                <a:latin typeface="Dosis"/>
                <a:ea typeface="Dosis"/>
                <a:cs typeface="Dosis"/>
                <a:sym typeface="Dosis"/>
              </a:rPr>
              <a:t>Opava City</a:t>
            </a:r>
            <a:endParaRPr sz="3200">
              <a:solidFill>
                <a:srgbClr val="0B5394"/>
              </a:solidFill>
              <a:latin typeface="Dosis"/>
              <a:ea typeface="Dosis"/>
              <a:cs typeface="Dosis"/>
              <a:sym typeface="Dosis"/>
            </a:endParaRPr>
          </a:p>
        </p:txBody>
      </p:sp>
      <p:sp>
        <p:nvSpPr>
          <p:cNvPr id="250" name="Google Shape;250;p40"/>
          <p:cNvSpPr txBox="1"/>
          <p:nvPr/>
        </p:nvSpPr>
        <p:spPr>
          <a:xfrm>
            <a:off x="5712656" y="1595911"/>
            <a:ext cx="3546900" cy="977400"/>
          </a:xfrm>
          <a:prstGeom prst="rect">
            <a:avLst/>
          </a:prstGeom>
          <a:noFill/>
          <a:ln>
            <a:noFill/>
          </a:ln>
        </p:spPr>
        <p:txBody>
          <a:bodyPr anchorCtr="0" anchor="t" bIns="72350" lIns="72350" spcFirstLastPara="1" rIns="72350" wrap="square" tIns="72350">
            <a:spAutoFit/>
          </a:bodyPr>
          <a:lstStyle/>
          <a:p>
            <a:pPr indent="0" lvl="0" marL="0" rtl="0" algn="ctr">
              <a:spcBef>
                <a:spcPts val="0"/>
              </a:spcBef>
              <a:spcAft>
                <a:spcPts val="0"/>
              </a:spcAft>
              <a:buNone/>
            </a:pPr>
            <a:r>
              <a:rPr lang="cs" sz="2700">
                <a:solidFill>
                  <a:srgbClr val="85200C"/>
                </a:solidFill>
                <a:latin typeface="Dosis Medium"/>
                <a:ea typeface="Dosis Medium"/>
                <a:cs typeface="Dosis Medium"/>
                <a:sym typeface="Dosis Medium"/>
              </a:rPr>
              <a:t>New city district Stromovka</a:t>
            </a:r>
            <a:endParaRPr sz="2700">
              <a:solidFill>
                <a:srgbClr val="85200C"/>
              </a:solidFill>
              <a:latin typeface="Dosis Medium"/>
              <a:ea typeface="Dosis Medium"/>
              <a:cs typeface="Dosis Medium"/>
              <a:sym typeface="Dosis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254" name="Shape 254"/>
        <p:cNvGrpSpPr/>
        <p:nvPr/>
      </p:nvGrpSpPr>
      <p:grpSpPr>
        <a:xfrm>
          <a:off x="0" y="0"/>
          <a:ext cx="0" cy="0"/>
          <a:chOff x="0" y="0"/>
          <a:chExt cx="0" cy="0"/>
        </a:xfrm>
      </p:grpSpPr>
      <p:pic>
        <p:nvPicPr>
          <p:cNvPr id="255" name="Google Shape;255;p41"/>
          <p:cNvPicPr preferRelativeResize="0"/>
          <p:nvPr/>
        </p:nvPicPr>
        <p:blipFill rotWithShape="1">
          <a:blip r:embed="rId3">
            <a:alphaModFix/>
          </a:blip>
          <a:srcRect b="0" l="0" r="0" t="25584"/>
          <a:stretch/>
        </p:blipFill>
        <p:spPr>
          <a:xfrm>
            <a:off x="269338" y="157837"/>
            <a:ext cx="8605324" cy="482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259" name="Shape 259"/>
        <p:cNvGrpSpPr/>
        <p:nvPr/>
      </p:nvGrpSpPr>
      <p:grpSpPr>
        <a:xfrm>
          <a:off x="0" y="0"/>
          <a:ext cx="0" cy="0"/>
          <a:chOff x="0" y="0"/>
          <a:chExt cx="0" cy="0"/>
        </a:xfrm>
      </p:grpSpPr>
      <p:sp>
        <p:nvSpPr>
          <p:cNvPr id="260" name="Google Shape;260;p42"/>
          <p:cNvSpPr txBox="1"/>
          <p:nvPr>
            <p:ph type="title"/>
          </p:nvPr>
        </p:nvSpPr>
        <p:spPr>
          <a:xfrm>
            <a:off x="263899" y="302775"/>
            <a:ext cx="8161500" cy="389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rgbClr val="85200C"/>
                </a:solidFill>
                <a:latin typeface="Dosis Medium"/>
                <a:ea typeface="Dosis Medium"/>
                <a:cs typeface="Dosis Medium"/>
                <a:sym typeface="Dosis Medium"/>
              </a:rPr>
              <a:t>PUBLIC LIGHTING</a:t>
            </a:r>
            <a:endParaRPr/>
          </a:p>
        </p:txBody>
      </p:sp>
      <p:sp>
        <p:nvSpPr>
          <p:cNvPr id="261" name="Google Shape;261;p42"/>
          <p:cNvSpPr txBox="1"/>
          <p:nvPr>
            <p:ph idx="1" type="body"/>
          </p:nvPr>
        </p:nvSpPr>
        <p:spPr>
          <a:xfrm>
            <a:off x="263900" y="1116000"/>
            <a:ext cx="4744200" cy="4027500"/>
          </a:xfrm>
          <a:prstGeom prst="rect">
            <a:avLst/>
          </a:prstGeom>
        </p:spPr>
        <p:txBody>
          <a:bodyPr anchorCtr="0" anchor="t" bIns="90500" lIns="90500" spcFirstLastPara="1" rIns="90500" wrap="square" tIns="90500">
            <a:normAutofit/>
          </a:bodyPr>
          <a:lstStyle/>
          <a:p>
            <a:pPr indent="-349250" lvl="0" marL="457200" rtl="0" algn="l">
              <a:lnSpc>
                <a:spcPct val="150000"/>
              </a:lnSpc>
              <a:spcBef>
                <a:spcPts val="0"/>
              </a:spcBef>
              <a:spcAft>
                <a:spcPts val="0"/>
              </a:spcAft>
              <a:buClr>
                <a:srgbClr val="666666"/>
              </a:buClr>
              <a:buSzPts val="1900"/>
              <a:buFont typeface="Roboto Condensed"/>
              <a:buChar char="●"/>
            </a:pPr>
            <a:r>
              <a:rPr lang="cs" sz="1900">
                <a:solidFill>
                  <a:srgbClr val="666666"/>
                </a:solidFill>
                <a:latin typeface="Roboto Condensed"/>
                <a:ea typeface="Roboto Condensed"/>
                <a:cs typeface="Roboto Condensed"/>
                <a:sym typeface="Roboto Condensed"/>
              </a:rPr>
              <a:t>zero ULOR</a:t>
            </a:r>
            <a:endParaRPr sz="1900">
              <a:solidFill>
                <a:srgbClr val="666666"/>
              </a:solidFill>
              <a:latin typeface="Roboto Condensed"/>
              <a:ea typeface="Roboto Condensed"/>
              <a:cs typeface="Roboto Condensed"/>
              <a:sym typeface="Roboto Condensed"/>
            </a:endParaRPr>
          </a:p>
          <a:p>
            <a:pPr indent="0" lvl="0" marL="0" rtl="0" algn="l">
              <a:lnSpc>
                <a:spcPct val="150000"/>
              </a:lnSpc>
              <a:spcBef>
                <a:spcPts val="1200"/>
              </a:spcBef>
              <a:spcAft>
                <a:spcPts val="0"/>
              </a:spcAft>
              <a:buNone/>
            </a:pPr>
            <a:r>
              <a:t/>
            </a:r>
            <a:endParaRPr sz="1900">
              <a:solidFill>
                <a:srgbClr val="666666"/>
              </a:solidFill>
              <a:latin typeface="Roboto Condensed"/>
              <a:ea typeface="Roboto Condensed"/>
              <a:cs typeface="Roboto Condensed"/>
              <a:sym typeface="Roboto Condensed"/>
            </a:endParaRPr>
          </a:p>
          <a:p>
            <a:pPr indent="-349250" lvl="0" marL="457200" rtl="0" algn="l">
              <a:lnSpc>
                <a:spcPct val="150000"/>
              </a:lnSpc>
              <a:spcBef>
                <a:spcPts val="1200"/>
              </a:spcBef>
              <a:spcAft>
                <a:spcPts val="0"/>
              </a:spcAft>
              <a:buClr>
                <a:srgbClr val="666666"/>
              </a:buClr>
              <a:buSzPts val="1900"/>
              <a:buFont typeface="Roboto Condensed"/>
              <a:buChar char="●"/>
            </a:pPr>
            <a:r>
              <a:rPr lang="cs" sz="1900">
                <a:solidFill>
                  <a:srgbClr val="666666"/>
                </a:solidFill>
                <a:latin typeface="Roboto Condensed"/>
                <a:ea typeface="Roboto Condensed"/>
                <a:cs typeface="Roboto Condensed"/>
                <a:sym typeface="Roboto Condensed"/>
              </a:rPr>
              <a:t>adjustable light intensity</a:t>
            </a:r>
            <a:endParaRPr sz="1900">
              <a:solidFill>
                <a:srgbClr val="666666"/>
              </a:solidFill>
              <a:latin typeface="Roboto Condensed"/>
              <a:ea typeface="Roboto Condensed"/>
              <a:cs typeface="Roboto Condensed"/>
              <a:sym typeface="Roboto Condensed"/>
            </a:endParaRPr>
          </a:p>
          <a:p>
            <a:pPr indent="0" lvl="0" marL="0" rtl="0" algn="l">
              <a:lnSpc>
                <a:spcPct val="150000"/>
              </a:lnSpc>
              <a:spcBef>
                <a:spcPts val="1200"/>
              </a:spcBef>
              <a:spcAft>
                <a:spcPts val="0"/>
              </a:spcAft>
              <a:buNone/>
            </a:pPr>
            <a:r>
              <a:t/>
            </a:r>
            <a:endParaRPr sz="1900">
              <a:solidFill>
                <a:srgbClr val="666666"/>
              </a:solidFill>
              <a:latin typeface="Roboto Condensed"/>
              <a:ea typeface="Roboto Condensed"/>
              <a:cs typeface="Roboto Condensed"/>
              <a:sym typeface="Roboto Condensed"/>
            </a:endParaRPr>
          </a:p>
          <a:p>
            <a:pPr indent="-349250" lvl="0" marL="457200" rtl="0" algn="l">
              <a:lnSpc>
                <a:spcPct val="150000"/>
              </a:lnSpc>
              <a:spcBef>
                <a:spcPts val="1200"/>
              </a:spcBef>
              <a:spcAft>
                <a:spcPts val="0"/>
              </a:spcAft>
              <a:buClr>
                <a:srgbClr val="666666"/>
              </a:buClr>
              <a:buSzPts val="1900"/>
              <a:buFont typeface="Roboto Condensed"/>
              <a:buChar char="●"/>
            </a:pPr>
            <a:r>
              <a:rPr lang="cs" sz="1900">
                <a:solidFill>
                  <a:srgbClr val="666666"/>
                </a:solidFill>
                <a:latin typeface="Roboto Condensed"/>
                <a:ea typeface="Roboto Condensed"/>
                <a:cs typeface="Roboto Condensed"/>
                <a:sym typeface="Roboto Condensed"/>
              </a:rPr>
              <a:t>motion sensors where legislation permits</a:t>
            </a:r>
            <a:endParaRPr sz="1900">
              <a:solidFill>
                <a:srgbClr val="666666"/>
              </a:solidFill>
              <a:latin typeface="Roboto Condensed"/>
              <a:ea typeface="Roboto Condensed"/>
              <a:cs typeface="Roboto Condensed"/>
              <a:sym typeface="Roboto Condensed"/>
            </a:endParaRPr>
          </a:p>
        </p:txBody>
      </p:sp>
      <p:pic>
        <p:nvPicPr>
          <p:cNvPr id="262" name="Google Shape;262;p42"/>
          <p:cNvPicPr preferRelativeResize="0"/>
          <p:nvPr/>
        </p:nvPicPr>
        <p:blipFill rotWithShape="1">
          <a:blip r:embed="rId3">
            <a:alphaModFix/>
          </a:blip>
          <a:srcRect b="49887" l="0" r="49904" t="0"/>
          <a:stretch/>
        </p:blipFill>
        <p:spPr>
          <a:xfrm>
            <a:off x="5008100" y="302775"/>
            <a:ext cx="3774578" cy="2109901"/>
          </a:xfrm>
          <a:prstGeom prst="rect">
            <a:avLst/>
          </a:prstGeom>
          <a:noFill/>
          <a:ln>
            <a:noFill/>
          </a:ln>
        </p:spPr>
      </p:pic>
      <p:pic>
        <p:nvPicPr>
          <p:cNvPr id="263" name="Google Shape;263;p42"/>
          <p:cNvPicPr preferRelativeResize="0"/>
          <p:nvPr/>
        </p:nvPicPr>
        <p:blipFill rotWithShape="1">
          <a:blip r:embed="rId4">
            <a:alphaModFix/>
          </a:blip>
          <a:srcRect b="53844" l="0" r="50034" t="0"/>
          <a:stretch/>
        </p:blipFill>
        <p:spPr>
          <a:xfrm>
            <a:off x="5008100" y="2571750"/>
            <a:ext cx="3774576" cy="21391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0" st="0"/>
                                            </p:txEl>
                                          </p:spTgt>
                                        </p:tgtEl>
                                        <p:attrNameLst>
                                          <p:attrName>style.visibility</p:attrName>
                                        </p:attrNameLst>
                                      </p:cBhvr>
                                      <p:to>
                                        <p:strVal val="visible"/>
                                      </p:to>
                                    </p:set>
                                    <p:animEffect filter="fade" transition="in">
                                      <p:cBhvr>
                                        <p:cTn dur="1000"/>
                                        <p:tgtEl>
                                          <p:spTgt spid="2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1" st="1"/>
                                            </p:txEl>
                                          </p:spTgt>
                                        </p:tgtEl>
                                        <p:attrNameLst>
                                          <p:attrName>style.visibility</p:attrName>
                                        </p:attrNameLst>
                                      </p:cBhvr>
                                      <p:to>
                                        <p:strVal val="visible"/>
                                      </p:to>
                                    </p:set>
                                    <p:animEffect filter="fade" transition="in">
                                      <p:cBhvr>
                                        <p:cTn dur="1000"/>
                                        <p:tgtEl>
                                          <p:spTgt spid="2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2" st="2"/>
                                            </p:txEl>
                                          </p:spTgt>
                                        </p:tgtEl>
                                        <p:attrNameLst>
                                          <p:attrName>style.visibility</p:attrName>
                                        </p:attrNameLst>
                                      </p:cBhvr>
                                      <p:to>
                                        <p:strVal val="visible"/>
                                      </p:to>
                                    </p:set>
                                    <p:animEffect filter="fade" transition="in">
                                      <p:cBhvr>
                                        <p:cTn dur="1000"/>
                                        <p:tgtEl>
                                          <p:spTgt spid="2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3" st="3"/>
                                            </p:txEl>
                                          </p:spTgt>
                                        </p:tgtEl>
                                        <p:attrNameLst>
                                          <p:attrName>style.visibility</p:attrName>
                                        </p:attrNameLst>
                                      </p:cBhvr>
                                      <p:to>
                                        <p:strVal val="visible"/>
                                      </p:to>
                                    </p:set>
                                    <p:animEffect filter="fade" transition="in">
                                      <p:cBhvr>
                                        <p:cTn dur="1000"/>
                                        <p:tgtEl>
                                          <p:spTgt spid="2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4" st="4"/>
                                            </p:txEl>
                                          </p:spTgt>
                                        </p:tgtEl>
                                        <p:attrNameLst>
                                          <p:attrName>style.visibility</p:attrName>
                                        </p:attrNameLst>
                                      </p:cBhvr>
                                      <p:to>
                                        <p:strVal val="visible"/>
                                      </p:to>
                                    </p:set>
                                    <p:animEffect filter="fade" transition="in">
                                      <p:cBhvr>
                                        <p:cTn dur="1000"/>
                                        <p:tgtEl>
                                          <p:spTgt spid="26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267" name="Shape 267"/>
        <p:cNvGrpSpPr/>
        <p:nvPr/>
      </p:nvGrpSpPr>
      <p:grpSpPr>
        <a:xfrm>
          <a:off x="0" y="0"/>
          <a:ext cx="0" cy="0"/>
          <a:chOff x="0" y="0"/>
          <a:chExt cx="0" cy="0"/>
        </a:xfrm>
      </p:grpSpPr>
      <p:pic>
        <p:nvPicPr>
          <p:cNvPr id="268" name="Google Shape;268;p43"/>
          <p:cNvPicPr preferRelativeResize="0"/>
          <p:nvPr/>
        </p:nvPicPr>
        <p:blipFill rotWithShape="1">
          <a:blip r:embed="rId3">
            <a:alphaModFix amt="7000"/>
          </a:blip>
          <a:srcRect b="16464" l="0" r="25550" t="0"/>
          <a:stretch/>
        </p:blipFill>
        <p:spPr>
          <a:xfrm>
            <a:off x="6179862" y="1526330"/>
            <a:ext cx="2964136" cy="3617170"/>
          </a:xfrm>
          <a:prstGeom prst="rect">
            <a:avLst/>
          </a:prstGeom>
          <a:noFill/>
          <a:ln>
            <a:noFill/>
          </a:ln>
        </p:spPr>
      </p:pic>
      <p:sp>
        <p:nvSpPr>
          <p:cNvPr id="269" name="Google Shape;269;p43"/>
          <p:cNvSpPr txBox="1"/>
          <p:nvPr>
            <p:ph idx="4294967295" type="title"/>
          </p:nvPr>
        </p:nvSpPr>
        <p:spPr>
          <a:xfrm>
            <a:off x="581999" y="1819700"/>
            <a:ext cx="7980000" cy="389700"/>
          </a:xfrm>
          <a:prstGeom prst="rect">
            <a:avLst/>
          </a:prstGeom>
        </p:spPr>
        <p:txBody>
          <a:bodyPr anchorCtr="0" anchor="t" bIns="90500" lIns="90500" spcFirstLastPara="1" rIns="90500" wrap="square" tIns="90500">
            <a:normAutofit fontScale="90000"/>
          </a:bodyPr>
          <a:lstStyle/>
          <a:p>
            <a:pPr indent="0" lvl="0" marL="0" rtl="0" algn="ctr">
              <a:spcBef>
                <a:spcPts val="0"/>
              </a:spcBef>
              <a:spcAft>
                <a:spcPts val="0"/>
              </a:spcAft>
              <a:buClr>
                <a:schemeClr val="dk1"/>
              </a:buClr>
              <a:buSzPts val="810"/>
              <a:buFont typeface="Arial"/>
              <a:buNone/>
            </a:pPr>
            <a:r>
              <a:rPr lang="cs" sz="3800">
                <a:solidFill>
                  <a:srgbClr val="85200C"/>
                </a:solidFill>
                <a:latin typeface="Dosis Medium"/>
                <a:ea typeface="Dosis Medium"/>
                <a:cs typeface="Dosis Medium"/>
                <a:sym typeface="Dosis Medium"/>
              </a:rPr>
              <a:t>THANK YOU FOR YOUR ATTENTION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10" name="Shape 110"/>
        <p:cNvGrpSpPr/>
        <p:nvPr/>
      </p:nvGrpSpPr>
      <p:grpSpPr>
        <a:xfrm>
          <a:off x="0" y="0"/>
          <a:ext cx="0" cy="0"/>
          <a:chOff x="0" y="0"/>
          <a:chExt cx="0" cy="0"/>
        </a:xfrm>
      </p:grpSpPr>
      <p:sp>
        <p:nvSpPr>
          <p:cNvPr id="111" name="Google Shape;111;p26"/>
          <p:cNvSpPr txBox="1"/>
          <p:nvPr>
            <p:ph type="title"/>
          </p:nvPr>
        </p:nvSpPr>
        <p:spPr>
          <a:xfrm>
            <a:off x="263906" y="302776"/>
            <a:ext cx="7213800" cy="389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rgbClr val="85200C"/>
                </a:solidFill>
                <a:latin typeface="Dosis Medium"/>
                <a:ea typeface="Dosis Medium"/>
                <a:cs typeface="Dosis Medium"/>
                <a:sym typeface="Dosis Medium"/>
              </a:rPr>
              <a:t>WHO ARE WE?</a:t>
            </a:r>
            <a:endParaRPr/>
          </a:p>
        </p:txBody>
      </p:sp>
      <p:pic>
        <p:nvPicPr>
          <p:cNvPr id="112" name="Google Shape;112;p26"/>
          <p:cNvPicPr preferRelativeResize="0"/>
          <p:nvPr/>
        </p:nvPicPr>
        <p:blipFill rotWithShape="1">
          <a:blip r:embed="rId3">
            <a:alphaModFix amt="7000"/>
          </a:blip>
          <a:srcRect b="16464" l="0" r="25550" t="0"/>
          <a:stretch/>
        </p:blipFill>
        <p:spPr>
          <a:xfrm>
            <a:off x="6179862" y="1526330"/>
            <a:ext cx="2964136" cy="3617170"/>
          </a:xfrm>
          <a:prstGeom prst="rect">
            <a:avLst/>
          </a:prstGeom>
          <a:noFill/>
          <a:ln>
            <a:noFill/>
          </a:ln>
        </p:spPr>
      </p:pic>
      <p:pic>
        <p:nvPicPr>
          <p:cNvPr id="113" name="Google Shape;113;p26"/>
          <p:cNvPicPr preferRelativeResize="0"/>
          <p:nvPr/>
        </p:nvPicPr>
        <p:blipFill rotWithShape="1">
          <a:blip r:embed="rId4">
            <a:alphaModFix/>
          </a:blip>
          <a:srcRect b="10693" l="0" r="0" t="7298"/>
          <a:stretch/>
        </p:blipFill>
        <p:spPr>
          <a:xfrm>
            <a:off x="1435049" y="1064375"/>
            <a:ext cx="6273900" cy="38587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17" name="Shape 117"/>
        <p:cNvGrpSpPr/>
        <p:nvPr/>
      </p:nvGrpSpPr>
      <p:grpSpPr>
        <a:xfrm>
          <a:off x="0" y="0"/>
          <a:ext cx="0" cy="0"/>
          <a:chOff x="0" y="0"/>
          <a:chExt cx="0" cy="0"/>
        </a:xfrm>
      </p:grpSpPr>
      <p:sp>
        <p:nvSpPr>
          <p:cNvPr id="118" name="Google Shape;118;p27"/>
          <p:cNvSpPr txBox="1"/>
          <p:nvPr>
            <p:ph type="title"/>
          </p:nvPr>
        </p:nvSpPr>
        <p:spPr>
          <a:xfrm>
            <a:off x="263906" y="302776"/>
            <a:ext cx="7213800" cy="389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rgbClr val="85200C"/>
                </a:solidFill>
                <a:latin typeface="Dosis Medium"/>
                <a:ea typeface="Dosis Medium"/>
                <a:cs typeface="Dosis Medium"/>
                <a:sym typeface="Dosis Medium"/>
              </a:rPr>
              <a:t>WHERE ARE WE FROM?</a:t>
            </a:r>
            <a:endParaRPr/>
          </a:p>
        </p:txBody>
      </p:sp>
      <p:pic>
        <p:nvPicPr>
          <p:cNvPr id="119" name="Google Shape;119;p27"/>
          <p:cNvPicPr preferRelativeResize="0"/>
          <p:nvPr/>
        </p:nvPicPr>
        <p:blipFill rotWithShape="1">
          <a:blip r:embed="rId3">
            <a:alphaModFix amt="7000"/>
          </a:blip>
          <a:srcRect b="16464" l="0" r="25550" t="0"/>
          <a:stretch/>
        </p:blipFill>
        <p:spPr>
          <a:xfrm>
            <a:off x="6179862" y="1526330"/>
            <a:ext cx="2964136" cy="3617170"/>
          </a:xfrm>
          <a:prstGeom prst="rect">
            <a:avLst/>
          </a:prstGeom>
          <a:noFill/>
          <a:ln>
            <a:noFill/>
          </a:ln>
        </p:spPr>
      </p:pic>
      <p:pic>
        <p:nvPicPr>
          <p:cNvPr id="120" name="Google Shape;120;p27"/>
          <p:cNvPicPr preferRelativeResize="0"/>
          <p:nvPr/>
        </p:nvPicPr>
        <p:blipFill rotWithShape="1">
          <a:blip r:embed="rId4">
            <a:alphaModFix/>
          </a:blip>
          <a:srcRect b="5964" l="20432" r="12597" t="22947"/>
          <a:stretch/>
        </p:blipFill>
        <p:spPr>
          <a:xfrm>
            <a:off x="6482525" y="302787"/>
            <a:ext cx="2358799" cy="2105238"/>
          </a:xfrm>
          <a:prstGeom prst="rect">
            <a:avLst/>
          </a:prstGeom>
          <a:noFill/>
          <a:ln>
            <a:noFill/>
          </a:ln>
        </p:spPr>
      </p:pic>
      <p:pic>
        <p:nvPicPr>
          <p:cNvPr id="121" name="Google Shape;121;p27"/>
          <p:cNvPicPr preferRelativeResize="0"/>
          <p:nvPr/>
        </p:nvPicPr>
        <p:blipFill>
          <a:blip r:embed="rId5">
            <a:alphaModFix/>
          </a:blip>
          <a:stretch>
            <a:fillRect/>
          </a:stretch>
        </p:blipFill>
        <p:spPr>
          <a:xfrm>
            <a:off x="428374" y="1184350"/>
            <a:ext cx="5751476" cy="3485399"/>
          </a:xfrm>
          <a:prstGeom prst="rect">
            <a:avLst/>
          </a:prstGeom>
          <a:noFill/>
          <a:ln>
            <a:noFill/>
          </a:ln>
        </p:spPr>
      </p:pic>
      <p:pic>
        <p:nvPicPr>
          <p:cNvPr id="122" name="Google Shape;122;p27"/>
          <p:cNvPicPr preferRelativeResize="0"/>
          <p:nvPr/>
        </p:nvPicPr>
        <p:blipFill rotWithShape="1">
          <a:blip r:embed="rId6">
            <a:alphaModFix/>
          </a:blip>
          <a:srcRect b="-5898" l="0" r="25367" t="0"/>
          <a:stretch/>
        </p:blipFill>
        <p:spPr>
          <a:xfrm>
            <a:off x="6482525" y="2571750"/>
            <a:ext cx="2358799" cy="22293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26" name="Shape 126"/>
        <p:cNvGrpSpPr/>
        <p:nvPr/>
      </p:nvGrpSpPr>
      <p:grpSpPr>
        <a:xfrm>
          <a:off x="0" y="0"/>
          <a:ext cx="0" cy="0"/>
          <a:chOff x="0" y="0"/>
          <a:chExt cx="0" cy="0"/>
        </a:xfrm>
      </p:grpSpPr>
      <p:sp>
        <p:nvSpPr>
          <p:cNvPr id="127" name="Google Shape;127;p28"/>
          <p:cNvSpPr txBox="1"/>
          <p:nvPr>
            <p:ph type="title"/>
          </p:nvPr>
        </p:nvSpPr>
        <p:spPr>
          <a:xfrm>
            <a:off x="263906" y="302776"/>
            <a:ext cx="7213800" cy="389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rgbClr val="85200C"/>
                </a:solidFill>
                <a:latin typeface="Dosis Medium"/>
                <a:ea typeface="Dosis Medium"/>
                <a:cs typeface="Dosis Medium"/>
                <a:sym typeface="Dosis Medium"/>
              </a:rPr>
              <a:t>HISTORY</a:t>
            </a:r>
            <a:endParaRPr/>
          </a:p>
        </p:txBody>
      </p:sp>
      <p:sp>
        <p:nvSpPr>
          <p:cNvPr id="128" name="Google Shape;128;p28"/>
          <p:cNvSpPr/>
          <p:nvPr/>
        </p:nvSpPr>
        <p:spPr>
          <a:xfrm>
            <a:off x="744500" y="2692300"/>
            <a:ext cx="6790275" cy="200900"/>
          </a:xfrm>
          <a:prstGeom prst="flowChartProcess">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8"/>
          <p:cNvSpPr/>
          <p:nvPr/>
        </p:nvSpPr>
        <p:spPr>
          <a:xfrm>
            <a:off x="4229325" y="3075775"/>
            <a:ext cx="3305450" cy="200900"/>
          </a:xfrm>
          <a:prstGeom prst="flowChartProcess">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8"/>
          <p:cNvSpPr txBox="1"/>
          <p:nvPr>
            <p:ph type="title"/>
          </p:nvPr>
        </p:nvSpPr>
        <p:spPr>
          <a:xfrm>
            <a:off x="376675" y="2089600"/>
            <a:ext cx="951600" cy="602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chemeClr val="accent2"/>
                </a:solidFill>
                <a:latin typeface="Dosis Medium"/>
                <a:ea typeface="Dosis Medium"/>
                <a:cs typeface="Dosis Medium"/>
                <a:sym typeface="Dosis Medium"/>
              </a:rPr>
              <a:t>2012</a:t>
            </a:r>
            <a:endParaRPr>
              <a:solidFill>
                <a:schemeClr val="accent2"/>
              </a:solidFill>
            </a:endParaRPr>
          </a:p>
        </p:txBody>
      </p:sp>
      <p:sp>
        <p:nvSpPr>
          <p:cNvPr id="131" name="Google Shape;131;p28"/>
          <p:cNvSpPr txBox="1"/>
          <p:nvPr>
            <p:ph type="title"/>
          </p:nvPr>
        </p:nvSpPr>
        <p:spPr>
          <a:xfrm>
            <a:off x="3820275" y="2089600"/>
            <a:ext cx="951600" cy="602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chemeClr val="accent2"/>
                </a:solidFill>
                <a:latin typeface="Dosis Medium"/>
                <a:ea typeface="Dosis Medium"/>
                <a:cs typeface="Dosis Medium"/>
                <a:sym typeface="Dosis Medium"/>
              </a:rPr>
              <a:t>2017</a:t>
            </a:r>
            <a:endParaRPr>
              <a:solidFill>
                <a:schemeClr val="accent2"/>
              </a:solidFill>
            </a:endParaRPr>
          </a:p>
        </p:txBody>
      </p:sp>
      <p:sp>
        <p:nvSpPr>
          <p:cNvPr id="132" name="Google Shape;132;p28"/>
          <p:cNvSpPr txBox="1"/>
          <p:nvPr>
            <p:ph type="title"/>
          </p:nvPr>
        </p:nvSpPr>
        <p:spPr>
          <a:xfrm>
            <a:off x="7049100" y="2089600"/>
            <a:ext cx="951600" cy="602700"/>
          </a:xfrm>
          <a:prstGeom prst="rect">
            <a:avLst/>
          </a:prstGeom>
        </p:spPr>
        <p:txBody>
          <a:bodyPr anchorCtr="0" anchor="t" bIns="90500" lIns="90500" spcFirstLastPara="1" rIns="90500" wrap="square" tIns="90500">
            <a:normAutofit fontScale="90000"/>
          </a:bodyPr>
          <a:lstStyle/>
          <a:p>
            <a:pPr indent="0" lvl="0" marL="0" rtl="0" algn="l">
              <a:spcBef>
                <a:spcPts val="0"/>
              </a:spcBef>
              <a:spcAft>
                <a:spcPts val="0"/>
              </a:spcAft>
              <a:buClr>
                <a:schemeClr val="dk1"/>
              </a:buClr>
              <a:buSzPts val="810"/>
              <a:buFont typeface="Arial"/>
              <a:buNone/>
            </a:pPr>
            <a:r>
              <a:rPr lang="cs" sz="3800">
                <a:solidFill>
                  <a:schemeClr val="accent2"/>
                </a:solidFill>
                <a:latin typeface="Dosis Medium"/>
                <a:ea typeface="Dosis Medium"/>
                <a:cs typeface="Dosis Medium"/>
                <a:sym typeface="Dosis Medium"/>
              </a:rPr>
              <a:t>2021</a:t>
            </a:r>
            <a:endParaRPr>
              <a:solidFill>
                <a:schemeClr val="accent2"/>
              </a:solidFill>
            </a:endParaRPr>
          </a:p>
        </p:txBody>
      </p:sp>
      <p:sp>
        <p:nvSpPr>
          <p:cNvPr id="133" name="Google Shape;133;p28"/>
          <p:cNvSpPr txBox="1"/>
          <p:nvPr>
            <p:ph idx="1" type="body"/>
          </p:nvPr>
        </p:nvSpPr>
        <p:spPr>
          <a:xfrm>
            <a:off x="7534475" y="2586950"/>
            <a:ext cx="1338000" cy="526200"/>
          </a:xfrm>
          <a:prstGeom prst="rect">
            <a:avLst/>
          </a:prstGeom>
        </p:spPr>
        <p:txBody>
          <a:bodyPr anchorCtr="0" anchor="t" bIns="90500" lIns="90500" spcFirstLastPara="1" rIns="90500" wrap="square" tIns="90500">
            <a:noAutofit/>
          </a:bodyPr>
          <a:lstStyle/>
          <a:p>
            <a:pPr indent="0" lvl="0" marL="0" rtl="0" algn="l">
              <a:lnSpc>
                <a:spcPct val="150000"/>
              </a:lnSpc>
              <a:spcBef>
                <a:spcPts val="0"/>
              </a:spcBef>
              <a:spcAft>
                <a:spcPts val="1200"/>
              </a:spcAft>
              <a:buNone/>
            </a:pPr>
            <a:r>
              <a:rPr lang="cs" sz="1600">
                <a:solidFill>
                  <a:schemeClr val="accent2"/>
                </a:solidFill>
                <a:latin typeface="Roboto Condensed"/>
                <a:ea typeface="Roboto Condensed"/>
                <a:cs typeface="Roboto Condensed"/>
                <a:sym typeface="Roboto Condensed"/>
              </a:rPr>
              <a:t>air pollution</a:t>
            </a:r>
            <a:endParaRPr sz="1600">
              <a:solidFill>
                <a:schemeClr val="accent2"/>
              </a:solidFill>
            </a:endParaRPr>
          </a:p>
        </p:txBody>
      </p:sp>
      <p:sp>
        <p:nvSpPr>
          <p:cNvPr id="134" name="Google Shape;134;p28"/>
          <p:cNvSpPr txBox="1"/>
          <p:nvPr>
            <p:ph idx="1" type="body"/>
          </p:nvPr>
        </p:nvSpPr>
        <p:spPr>
          <a:xfrm>
            <a:off x="7534775" y="2970425"/>
            <a:ext cx="1338000" cy="526200"/>
          </a:xfrm>
          <a:prstGeom prst="rect">
            <a:avLst/>
          </a:prstGeom>
        </p:spPr>
        <p:txBody>
          <a:bodyPr anchorCtr="0" anchor="t" bIns="90500" lIns="90500" spcFirstLastPara="1" rIns="90500" wrap="square" tIns="90500">
            <a:noAutofit/>
          </a:bodyPr>
          <a:lstStyle/>
          <a:p>
            <a:pPr indent="0" lvl="0" marL="0" rtl="0" algn="l">
              <a:lnSpc>
                <a:spcPct val="150000"/>
              </a:lnSpc>
              <a:spcBef>
                <a:spcPts val="0"/>
              </a:spcBef>
              <a:spcAft>
                <a:spcPts val="1200"/>
              </a:spcAft>
              <a:buNone/>
            </a:pPr>
            <a:r>
              <a:rPr lang="cs" sz="1600">
                <a:solidFill>
                  <a:schemeClr val="accent4"/>
                </a:solidFill>
                <a:latin typeface="Roboto Condensed"/>
                <a:ea typeface="Roboto Condensed"/>
                <a:cs typeface="Roboto Condensed"/>
                <a:sym typeface="Roboto Condensed"/>
              </a:rPr>
              <a:t>light</a:t>
            </a:r>
            <a:r>
              <a:rPr lang="cs" sz="1600">
                <a:solidFill>
                  <a:schemeClr val="accent4"/>
                </a:solidFill>
                <a:latin typeface="Roboto Condensed"/>
                <a:ea typeface="Roboto Condensed"/>
                <a:cs typeface="Roboto Condensed"/>
                <a:sym typeface="Roboto Condensed"/>
              </a:rPr>
              <a:t> pollution</a:t>
            </a:r>
            <a:endParaRPr sz="1600">
              <a:solidFill>
                <a:schemeClr val="accent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6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6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6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6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6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38" name="Shape 138"/>
        <p:cNvGrpSpPr/>
        <p:nvPr/>
      </p:nvGrpSpPr>
      <p:grpSpPr>
        <a:xfrm>
          <a:off x="0" y="0"/>
          <a:ext cx="0" cy="0"/>
          <a:chOff x="0" y="0"/>
          <a:chExt cx="0" cy="0"/>
        </a:xfrm>
      </p:grpSpPr>
      <p:sp>
        <p:nvSpPr>
          <p:cNvPr id="139" name="Google Shape;139;p29"/>
          <p:cNvSpPr txBox="1"/>
          <p:nvPr>
            <p:ph type="ctrTitle"/>
          </p:nvPr>
        </p:nvSpPr>
        <p:spPr>
          <a:xfrm>
            <a:off x="500788" y="2"/>
            <a:ext cx="7213800" cy="1396500"/>
          </a:xfrm>
          <a:prstGeom prst="rect">
            <a:avLst/>
          </a:prstGeom>
        </p:spPr>
        <p:txBody>
          <a:bodyPr anchorCtr="0" anchor="b" bIns="90500" lIns="90500" spcFirstLastPara="1" rIns="90500" wrap="square" tIns="90500">
            <a:normAutofit/>
          </a:bodyPr>
          <a:lstStyle/>
          <a:p>
            <a:pPr indent="0" lvl="0" marL="0" rtl="0" algn="l">
              <a:spcBef>
                <a:spcPts val="0"/>
              </a:spcBef>
              <a:spcAft>
                <a:spcPts val="0"/>
              </a:spcAft>
              <a:buClr>
                <a:schemeClr val="dk1"/>
              </a:buClr>
              <a:buSzPts val="900"/>
              <a:buFont typeface="Arial"/>
              <a:buNone/>
            </a:pPr>
            <a:r>
              <a:t/>
            </a:r>
            <a:endParaRPr sz="2800">
              <a:solidFill>
                <a:srgbClr val="85200C"/>
              </a:solidFill>
              <a:latin typeface="Dosis Medium"/>
              <a:ea typeface="Dosis Medium"/>
              <a:cs typeface="Dosis Medium"/>
              <a:sym typeface="Dosis Medium"/>
            </a:endParaRPr>
          </a:p>
          <a:p>
            <a:pPr indent="0" lvl="0" marL="0" rtl="0" algn="ctr">
              <a:spcBef>
                <a:spcPts val="0"/>
              </a:spcBef>
              <a:spcAft>
                <a:spcPts val="0"/>
              </a:spcAft>
              <a:buClr>
                <a:schemeClr val="dk1"/>
              </a:buClr>
              <a:buSzPts val="900"/>
              <a:buFont typeface="Arial"/>
              <a:buNone/>
            </a:pPr>
            <a:r>
              <a:rPr lang="cs" sz="4700">
                <a:solidFill>
                  <a:srgbClr val="85200C"/>
                </a:solidFill>
                <a:latin typeface="Dosis Medium"/>
                <a:ea typeface="Dosis Medium"/>
                <a:cs typeface="Dosis Medium"/>
                <a:sym typeface="Dosis Medium"/>
              </a:rPr>
              <a:t>WHAT DO WE DO?</a:t>
            </a:r>
            <a:endParaRPr sz="4700"/>
          </a:p>
        </p:txBody>
      </p:sp>
      <p:pic>
        <p:nvPicPr>
          <p:cNvPr descr="A group of people standing around a table&#10;&#10;Description automatically generated" id="140" name="Google Shape;140;p29"/>
          <p:cNvPicPr preferRelativeResize="0"/>
          <p:nvPr/>
        </p:nvPicPr>
        <p:blipFill rotWithShape="1">
          <a:blip r:embed="rId3">
            <a:alphaModFix/>
          </a:blip>
          <a:srcRect b="0" l="25334" r="0" t="8265"/>
          <a:stretch/>
        </p:blipFill>
        <p:spPr>
          <a:xfrm>
            <a:off x="4841012" y="3562675"/>
            <a:ext cx="1859251" cy="1522750"/>
          </a:xfrm>
          <a:prstGeom prst="rect">
            <a:avLst/>
          </a:prstGeom>
          <a:noFill/>
          <a:ln>
            <a:noFill/>
          </a:ln>
        </p:spPr>
      </p:pic>
      <p:pic>
        <p:nvPicPr>
          <p:cNvPr descr="http://www.slezgymopava.cz/storage/17_10_17-krouzek-fyziky-v-ramci-projektu-emise/IMG_1611.JPG" id="141" name="Google Shape;141;p29"/>
          <p:cNvPicPr preferRelativeResize="0"/>
          <p:nvPr/>
        </p:nvPicPr>
        <p:blipFill rotWithShape="1">
          <a:blip r:embed="rId4">
            <a:alphaModFix/>
          </a:blip>
          <a:srcRect b="7973" l="29464" r="6978" t="14615"/>
          <a:stretch/>
        </p:blipFill>
        <p:spPr>
          <a:xfrm>
            <a:off x="7143300" y="1971500"/>
            <a:ext cx="1795650" cy="1522750"/>
          </a:xfrm>
          <a:prstGeom prst="rect">
            <a:avLst/>
          </a:prstGeom>
          <a:noFill/>
          <a:ln>
            <a:noFill/>
          </a:ln>
        </p:spPr>
      </p:pic>
      <p:pic>
        <p:nvPicPr>
          <p:cNvPr descr="A picture containing road, car, person, outdoor&#10;&#10;Description automatically generated" id="142" name="Google Shape;142;p29"/>
          <p:cNvPicPr preferRelativeResize="0"/>
          <p:nvPr/>
        </p:nvPicPr>
        <p:blipFill rotWithShape="1">
          <a:blip r:embed="rId5">
            <a:alphaModFix/>
          </a:blip>
          <a:srcRect b="0" l="0" r="12762" t="0"/>
          <a:stretch/>
        </p:blipFill>
        <p:spPr>
          <a:xfrm>
            <a:off x="6801600" y="3562675"/>
            <a:ext cx="2137352" cy="1522748"/>
          </a:xfrm>
          <a:prstGeom prst="rect">
            <a:avLst/>
          </a:prstGeom>
          <a:noFill/>
          <a:ln>
            <a:noFill/>
          </a:ln>
        </p:spPr>
      </p:pic>
      <p:pic>
        <p:nvPicPr>
          <p:cNvPr descr="A person standing in front of a building&#10;&#10;Description automatically generated" id="143" name="Google Shape;143;p29"/>
          <p:cNvPicPr preferRelativeResize="0"/>
          <p:nvPr/>
        </p:nvPicPr>
        <p:blipFill rotWithShape="1">
          <a:blip r:embed="rId6">
            <a:alphaModFix/>
          </a:blip>
          <a:srcRect b="11847" l="15833" r="-8" t="0"/>
          <a:stretch/>
        </p:blipFill>
        <p:spPr>
          <a:xfrm>
            <a:off x="5540625" y="1971500"/>
            <a:ext cx="1511401" cy="1522750"/>
          </a:xfrm>
          <a:prstGeom prst="rect">
            <a:avLst/>
          </a:prstGeom>
          <a:noFill/>
          <a:ln>
            <a:noFill/>
          </a:ln>
        </p:spPr>
      </p:pic>
      <p:pic>
        <p:nvPicPr>
          <p:cNvPr descr="A group of people sitting at a desk&#10;&#10;Description automatically generated" id="144" name="Google Shape;144;p29"/>
          <p:cNvPicPr preferRelativeResize="0"/>
          <p:nvPr/>
        </p:nvPicPr>
        <p:blipFill rotWithShape="1">
          <a:blip r:embed="rId7">
            <a:alphaModFix/>
          </a:blip>
          <a:srcRect b="17591" l="29062" r="6325" t="9110"/>
          <a:stretch/>
        </p:blipFill>
        <p:spPr>
          <a:xfrm>
            <a:off x="3625450" y="1971500"/>
            <a:ext cx="1795651" cy="1522752"/>
          </a:xfrm>
          <a:prstGeom prst="rect">
            <a:avLst/>
          </a:prstGeom>
          <a:noFill/>
          <a:ln>
            <a:noFill/>
          </a:ln>
        </p:spPr>
      </p:pic>
      <p:pic>
        <p:nvPicPr>
          <p:cNvPr id="145" name="Google Shape;145;p29"/>
          <p:cNvPicPr preferRelativeResize="0"/>
          <p:nvPr/>
        </p:nvPicPr>
        <p:blipFill rotWithShape="1">
          <a:blip r:embed="rId8">
            <a:alphaModFix/>
          </a:blip>
          <a:srcRect b="0" l="0" r="0" t="0"/>
          <a:stretch/>
        </p:blipFill>
        <p:spPr>
          <a:xfrm>
            <a:off x="1662803" y="3562675"/>
            <a:ext cx="3076874" cy="1522751"/>
          </a:xfrm>
          <a:prstGeom prst="rect">
            <a:avLst/>
          </a:prstGeom>
          <a:noFill/>
          <a:ln>
            <a:noFill/>
          </a:ln>
        </p:spPr>
      </p:pic>
      <p:pic>
        <p:nvPicPr>
          <p:cNvPr id="146" name="Google Shape;146;p29"/>
          <p:cNvPicPr preferRelativeResize="0"/>
          <p:nvPr/>
        </p:nvPicPr>
        <p:blipFill rotWithShape="1">
          <a:blip r:embed="rId9">
            <a:alphaModFix/>
          </a:blip>
          <a:srcRect b="0" l="22642" r="10387" t="0"/>
          <a:stretch/>
        </p:blipFill>
        <p:spPr>
          <a:xfrm>
            <a:off x="252600" y="1971500"/>
            <a:ext cx="1308500" cy="3113923"/>
          </a:xfrm>
          <a:prstGeom prst="rect">
            <a:avLst/>
          </a:prstGeom>
          <a:noFill/>
          <a:ln>
            <a:noFill/>
          </a:ln>
        </p:spPr>
      </p:pic>
      <p:pic>
        <p:nvPicPr>
          <p:cNvPr descr="Obsah obrázku text&#10;&#10;Popis vygenerován s vysokou mírou spolehlivosti" id="147" name="Google Shape;147;p29"/>
          <p:cNvPicPr preferRelativeResize="0"/>
          <p:nvPr/>
        </p:nvPicPr>
        <p:blipFill rotWithShape="1">
          <a:blip r:embed="rId10">
            <a:alphaModFix/>
          </a:blip>
          <a:srcRect b="0" l="0" r="0" t="0"/>
          <a:stretch/>
        </p:blipFill>
        <p:spPr>
          <a:xfrm>
            <a:off x="963200" y="943950"/>
            <a:ext cx="884822" cy="835050"/>
          </a:xfrm>
          <a:prstGeom prst="rect">
            <a:avLst/>
          </a:prstGeom>
          <a:noFill/>
          <a:ln>
            <a:noFill/>
          </a:ln>
        </p:spPr>
      </p:pic>
      <p:pic>
        <p:nvPicPr>
          <p:cNvPr id="148" name="Google Shape;148;p29"/>
          <p:cNvPicPr preferRelativeResize="0"/>
          <p:nvPr/>
        </p:nvPicPr>
        <p:blipFill rotWithShape="1">
          <a:blip r:embed="rId11">
            <a:alphaModFix/>
          </a:blip>
          <a:srcRect b="0" l="0" r="0" t="0"/>
          <a:stretch/>
        </p:blipFill>
        <p:spPr>
          <a:xfrm>
            <a:off x="252600" y="243068"/>
            <a:ext cx="884825" cy="834132"/>
          </a:xfrm>
          <a:prstGeom prst="rect">
            <a:avLst/>
          </a:prstGeom>
          <a:noFill/>
          <a:ln>
            <a:noFill/>
          </a:ln>
        </p:spPr>
      </p:pic>
      <p:pic>
        <p:nvPicPr>
          <p:cNvPr descr="A group of people in a room&#10;&#10;Description automatically generated" id="149" name="Google Shape;149;p29"/>
          <p:cNvPicPr preferRelativeResize="0"/>
          <p:nvPr/>
        </p:nvPicPr>
        <p:blipFill rotWithShape="1">
          <a:blip r:embed="rId12">
            <a:alphaModFix/>
          </a:blip>
          <a:srcRect b="0" l="0" r="0" t="0"/>
          <a:stretch/>
        </p:blipFill>
        <p:spPr>
          <a:xfrm>
            <a:off x="6443959" y="243075"/>
            <a:ext cx="2494993" cy="1659999"/>
          </a:xfrm>
          <a:prstGeom prst="rect">
            <a:avLst/>
          </a:prstGeom>
          <a:noFill/>
          <a:ln>
            <a:noFill/>
          </a:ln>
        </p:spPr>
      </p:pic>
      <p:pic>
        <p:nvPicPr>
          <p:cNvPr id="150" name="Google Shape;150;p29"/>
          <p:cNvPicPr preferRelativeResize="0"/>
          <p:nvPr/>
        </p:nvPicPr>
        <p:blipFill rotWithShape="1">
          <a:blip r:embed="rId13">
            <a:alphaModFix/>
          </a:blip>
          <a:srcRect b="0" l="11738" r="7421" t="0"/>
          <a:stretch/>
        </p:blipFill>
        <p:spPr>
          <a:xfrm>
            <a:off x="1663638" y="1971500"/>
            <a:ext cx="1859275" cy="1522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54" name="Shape 154"/>
        <p:cNvGrpSpPr/>
        <p:nvPr/>
      </p:nvGrpSpPr>
      <p:grpSpPr>
        <a:xfrm>
          <a:off x="0" y="0"/>
          <a:ext cx="0" cy="0"/>
          <a:chOff x="0" y="0"/>
          <a:chExt cx="0" cy="0"/>
        </a:xfrm>
      </p:grpSpPr>
      <p:sp>
        <p:nvSpPr>
          <p:cNvPr id="155" name="Google Shape;155;p30"/>
          <p:cNvSpPr txBox="1"/>
          <p:nvPr>
            <p:ph type="title"/>
          </p:nvPr>
        </p:nvSpPr>
        <p:spPr>
          <a:xfrm>
            <a:off x="263906" y="302776"/>
            <a:ext cx="7213800" cy="389700"/>
          </a:xfrm>
          <a:prstGeom prst="rect">
            <a:avLst/>
          </a:prstGeom>
          <a:ln>
            <a:noFill/>
          </a:ln>
        </p:spPr>
        <p:txBody>
          <a:bodyPr anchorCtr="0" anchor="t" bIns="90500" lIns="90500" spcFirstLastPara="1" rIns="90500" wrap="square" tIns="90500">
            <a:normAutofit fontScale="90000"/>
          </a:bodyPr>
          <a:lstStyle/>
          <a:p>
            <a:pPr indent="-388620" lvl="0" marL="457200" rtl="0" algn="l">
              <a:spcBef>
                <a:spcPts val="0"/>
              </a:spcBef>
              <a:spcAft>
                <a:spcPts val="0"/>
              </a:spcAft>
              <a:buClr>
                <a:srgbClr val="85200C"/>
              </a:buClr>
              <a:buSzPct val="73684"/>
              <a:buChar char="➢"/>
            </a:pPr>
            <a:r>
              <a:rPr lang="cs" sz="3800">
                <a:solidFill>
                  <a:srgbClr val="85200C"/>
                </a:solidFill>
                <a:latin typeface="Dosis Medium"/>
                <a:ea typeface="Dosis Medium"/>
                <a:cs typeface="Dosis Medium"/>
                <a:sym typeface="Dosis Medium"/>
              </a:rPr>
              <a:t>educate secondary schools</a:t>
            </a:r>
            <a:endParaRPr>
              <a:solidFill>
                <a:srgbClr val="85200C"/>
              </a:solidFill>
            </a:endParaRPr>
          </a:p>
        </p:txBody>
      </p:sp>
      <p:pic>
        <p:nvPicPr>
          <p:cNvPr id="156" name="Google Shape;156;p30"/>
          <p:cNvPicPr preferRelativeResize="0"/>
          <p:nvPr/>
        </p:nvPicPr>
        <p:blipFill rotWithShape="1">
          <a:blip r:embed="rId3">
            <a:alphaModFix/>
          </a:blip>
          <a:srcRect b="0" l="0" r="0" t="0"/>
          <a:stretch/>
        </p:blipFill>
        <p:spPr>
          <a:xfrm>
            <a:off x="4776640" y="3049651"/>
            <a:ext cx="2848425" cy="1976076"/>
          </a:xfrm>
          <a:prstGeom prst="rect">
            <a:avLst/>
          </a:prstGeom>
          <a:noFill/>
          <a:ln>
            <a:noFill/>
          </a:ln>
        </p:spPr>
      </p:pic>
      <p:pic>
        <p:nvPicPr>
          <p:cNvPr descr="Two people looking at the camera&#10;&#10;Description automatically generated" id="157" name="Google Shape;157;p30"/>
          <p:cNvPicPr preferRelativeResize="0"/>
          <p:nvPr/>
        </p:nvPicPr>
        <p:blipFill rotWithShape="1">
          <a:blip r:embed="rId4">
            <a:alphaModFix/>
          </a:blip>
          <a:srcRect b="0" l="0" r="0" t="0"/>
          <a:stretch/>
        </p:blipFill>
        <p:spPr>
          <a:xfrm>
            <a:off x="4776650" y="934825"/>
            <a:ext cx="2964149" cy="1976085"/>
          </a:xfrm>
          <a:prstGeom prst="rect">
            <a:avLst/>
          </a:prstGeom>
          <a:noFill/>
          <a:ln>
            <a:noFill/>
          </a:ln>
        </p:spPr>
      </p:pic>
      <p:pic>
        <p:nvPicPr>
          <p:cNvPr descr="Obsah obrázku osoba&#10;&#10;Popis byl vytvořen automaticky" id="158" name="Google Shape;158;p30"/>
          <p:cNvPicPr preferRelativeResize="0"/>
          <p:nvPr/>
        </p:nvPicPr>
        <p:blipFill rotWithShape="1">
          <a:blip r:embed="rId5">
            <a:alphaModFix/>
          </a:blip>
          <a:srcRect b="9788" l="0" r="4306" t="0"/>
          <a:stretch/>
        </p:blipFill>
        <p:spPr>
          <a:xfrm>
            <a:off x="1580538" y="2861275"/>
            <a:ext cx="3090601" cy="2034050"/>
          </a:xfrm>
          <a:prstGeom prst="rect">
            <a:avLst/>
          </a:prstGeom>
          <a:noFill/>
          <a:ln>
            <a:noFill/>
          </a:ln>
        </p:spPr>
      </p:pic>
      <p:pic>
        <p:nvPicPr>
          <p:cNvPr descr="A group of people preparing food in a kitchen&#10;&#10;Description automatically generated" id="159" name="Google Shape;159;p30"/>
          <p:cNvPicPr preferRelativeResize="0"/>
          <p:nvPr/>
        </p:nvPicPr>
        <p:blipFill rotWithShape="1">
          <a:blip r:embed="rId6">
            <a:alphaModFix/>
          </a:blip>
          <a:srcRect b="0" l="10578" r="0" t="19536"/>
          <a:stretch/>
        </p:blipFill>
        <p:spPr>
          <a:xfrm>
            <a:off x="1646825" y="934825"/>
            <a:ext cx="3024323" cy="18141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63" name="Shape 163"/>
        <p:cNvGrpSpPr/>
        <p:nvPr/>
      </p:nvGrpSpPr>
      <p:grpSpPr>
        <a:xfrm>
          <a:off x="0" y="0"/>
          <a:ext cx="0" cy="0"/>
          <a:chOff x="0" y="0"/>
          <a:chExt cx="0" cy="0"/>
        </a:xfrm>
      </p:grpSpPr>
      <p:sp>
        <p:nvSpPr>
          <p:cNvPr id="164" name="Google Shape;164;p31"/>
          <p:cNvSpPr txBox="1"/>
          <p:nvPr>
            <p:ph type="title"/>
          </p:nvPr>
        </p:nvSpPr>
        <p:spPr>
          <a:xfrm>
            <a:off x="263906" y="302776"/>
            <a:ext cx="7213800" cy="389700"/>
          </a:xfrm>
          <a:prstGeom prst="rect">
            <a:avLst/>
          </a:prstGeom>
          <a:ln>
            <a:noFill/>
          </a:ln>
        </p:spPr>
        <p:txBody>
          <a:bodyPr anchorCtr="0" anchor="t" bIns="90500" lIns="90500" spcFirstLastPara="1" rIns="90500" wrap="square" tIns="90500">
            <a:normAutofit fontScale="90000"/>
          </a:bodyPr>
          <a:lstStyle/>
          <a:p>
            <a:pPr indent="-388620" lvl="0" marL="457200" rtl="0" algn="l">
              <a:spcBef>
                <a:spcPts val="0"/>
              </a:spcBef>
              <a:spcAft>
                <a:spcPts val="0"/>
              </a:spcAft>
              <a:buClr>
                <a:srgbClr val="85200C"/>
              </a:buClr>
              <a:buSzPct val="73684"/>
              <a:buChar char="➢"/>
            </a:pPr>
            <a:r>
              <a:rPr lang="cs" sz="3800">
                <a:solidFill>
                  <a:srgbClr val="85200C"/>
                </a:solidFill>
                <a:latin typeface="Dosis Medium"/>
                <a:ea typeface="Dosis Medium"/>
                <a:cs typeface="Dosis Medium"/>
                <a:sym typeface="Dosis Medium"/>
              </a:rPr>
              <a:t>present to the public</a:t>
            </a:r>
            <a:endParaRPr>
              <a:solidFill>
                <a:srgbClr val="85200C"/>
              </a:solidFill>
            </a:endParaRPr>
          </a:p>
        </p:txBody>
      </p:sp>
      <p:pic>
        <p:nvPicPr>
          <p:cNvPr descr="jak to vid" id="165" name="Google Shape;165;p31"/>
          <p:cNvPicPr preferRelativeResize="0"/>
          <p:nvPr/>
        </p:nvPicPr>
        <p:blipFill rotWithShape="1">
          <a:blip r:embed="rId3">
            <a:alphaModFix/>
          </a:blip>
          <a:srcRect b="0" l="0" r="0" t="0"/>
          <a:stretch/>
        </p:blipFill>
        <p:spPr>
          <a:xfrm>
            <a:off x="1849475" y="1040325"/>
            <a:ext cx="2868774" cy="1871975"/>
          </a:xfrm>
          <a:prstGeom prst="rect">
            <a:avLst/>
          </a:prstGeom>
          <a:noFill/>
          <a:ln>
            <a:noFill/>
          </a:ln>
        </p:spPr>
      </p:pic>
      <p:pic>
        <p:nvPicPr>
          <p:cNvPr descr="http://www.slezgymopava.cz/storage/18_06_26_chemie-na-hrade/IMG_20180626_104753.jpg" id="166" name="Google Shape;166;p31"/>
          <p:cNvPicPr preferRelativeResize="0"/>
          <p:nvPr/>
        </p:nvPicPr>
        <p:blipFill rotWithShape="1">
          <a:blip r:embed="rId4">
            <a:alphaModFix/>
          </a:blip>
          <a:srcRect b="8617" l="16936" r="0" t="0"/>
          <a:stretch/>
        </p:blipFill>
        <p:spPr>
          <a:xfrm>
            <a:off x="4867448" y="529200"/>
            <a:ext cx="2610249" cy="2042549"/>
          </a:xfrm>
          <a:prstGeom prst="rect">
            <a:avLst/>
          </a:prstGeom>
          <a:noFill/>
          <a:ln>
            <a:noFill/>
          </a:ln>
        </p:spPr>
      </p:pic>
      <p:pic>
        <p:nvPicPr>
          <p:cNvPr descr="Den země" id="167" name="Google Shape;167;p31"/>
          <p:cNvPicPr preferRelativeResize="0"/>
          <p:nvPr/>
        </p:nvPicPr>
        <p:blipFill rotWithShape="1">
          <a:blip r:embed="rId5">
            <a:alphaModFix/>
          </a:blip>
          <a:srcRect b="15597" l="0" r="0" t="0"/>
          <a:stretch/>
        </p:blipFill>
        <p:spPr>
          <a:xfrm>
            <a:off x="1764750" y="3031800"/>
            <a:ext cx="2953500" cy="1953799"/>
          </a:xfrm>
          <a:prstGeom prst="rect">
            <a:avLst/>
          </a:prstGeom>
          <a:noFill/>
          <a:ln>
            <a:noFill/>
          </a:ln>
        </p:spPr>
      </p:pic>
      <p:pic>
        <p:nvPicPr>
          <p:cNvPr descr="A group of people in a room&#10;&#10;Description automatically generated" id="168" name="Google Shape;168;p31"/>
          <p:cNvPicPr preferRelativeResize="0"/>
          <p:nvPr/>
        </p:nvPicPr>
        <p:blipFill rotWithShape="1">
          <a:blip r:embed="rId6">
            <a:alphaModFix/>
          </a:blip>
          <a:srcRect b="0" l="13419" r="0" t="0"/>
          <a:stretch/>
        </p:blipFill>
        <p:spPr>
          <a:xfrm>
            <a:off x="4867450" y="2666300"/>
            <a:ext cx="3018149" cy="2319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72" name="Shape 172"/>
        <p:cNvGrpSpPr/>
        <p:nvPr/>
      </p:nvGrpSpPr>
      <p:grpSpPr>
        <a:xfrm>
          <a:off x="0" y="0"/>
          <a:ext cx="0" cy="0"/>
          <a:chOff x="0" y="0"/>
          <a:chExt cx="0" cy="0"/>
        </a:xfrm>
      </p:grpSpPr>
      <p:sp>
        <p:nvSpPr>
          <p:cNvPr id="173" name="Google Shape;173;p32"/>
          <p:cNvSpPr txBox="1"/>
          <p:nvPr>
            <p:ph type="title"/>
          </p:nvPr>
        </p:nvSpPr>
        <p:spPr>
          <a:xfrm>
            <a:off x="263906" y="302776"/>
            <a:ext cx="7213800" cy="389700"/>
          </a:xfrm>
          <a:prstGeom prst="rect">
            <a:avLst/>
          </a:prstGeom>
          <a:ln>
            <a:noFill/>
          </a:ln>
        </p:spPr>
        <p:txBody>
          <a:bodyPr anchorCtr="0" anchor="t" bIns="90500" lIns="90500" spcFirstLastPara="1" rIns="90500" wrap="square" tIns="90500">
            <a:normAutofit fontScale="90000"/>
          </a:bodyPr>
          <a:lstStyle/>
          <a:p>
            <a:pPr indent="-388620" lvl="0" marL="457200" rtl="0" algn="l">
              <a:spcBef>
                <a:spcPts val="0"/>
              </a:spcBef>
              <a:spcAft>
                <a:spcPts val="0"/>
              </a:spcAft>
              <a:buClr>
                <a:srgbClr val="85200C"/>
              </a:buClr>
              <a:buSzPct val="73684"/>
              <a:buChar char="➢"/>
            </a:pPr>
            <a:r>
              <a:rPr lang="cs" sz="3800">
                <a:solidFill>
                  <a:srgbClr val="85200C"/>
                </a:solidFill>
                <a:latin typeface="Dosis Medium"/>
                <a:ea typeface="Dosis Medium"/>
                <a:cs typeface="Dosis Medium"/>
                <a:sym typeface="Dosis Medium"/>
              </a:rPr>
              <a:t>measure light pollution in Opava</a:t>
            </a:r>
            <a:endParaRPr>
              <a:solidFill>
                <a:srgbClr val="85200C"/>
              </a:solidFill>
            </a:endParaRPr>
          </a:p>
        </p:txBody>
      </p:sp>
      <p:pic>
        <p:nvPicPr>
          <p:cNvPr descr="A group of people standing in a parking lot&#10;&#10;Description automatically generated" id="174" name="Google Shape;174;p32"/>
          <p:cNvPicPr preferRelativeResize="0"/>
          <p:nvPr/>
        </p:nvPicPr>
        <p:blipFill rotWithShape="1">
          <a:blip r:embed="rId3">
            <a:alphaModFix/>
          </a:blip>
          <a:srcRect b="0" l="0" r="0" t="0"/>
          <a:stretch/>
        </p:blipFill>
        <p:spPr>
          <a:xfrm>
            <a:off x="3265900" y="1060275"/>
            <a:ext cx="2553751" cy="3830653"/>
          </a:xfrm>
          <a:prstGeom prst="rect">
            <a:avLst/>
          </a:prstGeom>
          <a:noFill/>
          <a:ln>
            <a:noFill/>
          </a:ln>
        </p:spPr>
      </p:pic>
      <p:pic>
        <p:nvPicPr>
          <p:cNvPr id="175" name="Google Shape;175;p32"/>
          <p:cNvPicPr preferRelativeResize="0"/>
          <p:nvPr/>
        </p:nvPicPr>
        <p:blipFill>
          <a:blip r:embed="rId4">
            <a:alphaModFix/>
          </a:blip>
          <a:stretch>
            <a:fillRect/>
          </a:stretch>
        </p:blipFill>
        <p:spPr>
          <a:xfrm>
            <a:off x="263900" y="1060275"/>
            <a:ext cx="2759025" cy="1838901"/>
          </a:xfrm>
          <a:prstGeom prst="rect">
            <a:avLst/>
          </a:prstGeom>
          <a:noFill/>
          <a:ln>
            <a:noFill/>
          </a:ln>
        </p:spPr>
      </p:pic>
      <p:pic>
        <p:nvPicPr>
          <p:cNvPr id="176" name="Google Shape;176;p32"/>
          <p:cNvPicPr preferRelativeResize="0"/>
          <p:nvPr/>
        </p:nvPicPr>
        <p:blipFill>
          <a:blip r:embed="rId5">
            <a:alphaModFix/>
          </a:blip>
          <a:stretch>
            <a:fillRect/>
          </a:stretch>
        </p:blipFill>
        <p:spPr>
          <a:xfrm>
            <a:off x="302674" y="3051575"/>
            <a:ext cx="2759025" cy="1839343"/>
          </a:xfrm>
          <a:prstGeom prst="rect">
            <a:avLst/>
          </a:prstGeom>
          <a:noFill/>
          <a:ln>
            <a:noFill/>
          </a:ln>
        </p:spPr>
      </p:pic>
      <p:pic>
        <p:nvPicPr>
          <p:cNvPr id="177" name="Google Shape;177;p32"/>
          <p:cNvPicPr preferRelativeResize="0"/>
          <p:nvPr/>
        </p:nvPicPr>
        <p:blipFill rotWithShape="1">
          <a:blip r:embed="rId6">
            <a:alphaModFix/>
          </a:blip>
          <a:srcRect b="0" l="0" r="0" t="7612"/>
          <a:stretch/>
        </p:blipFill>
        <p:spPr>
          <a:xfrm>
            <a:off x="6023850" y="1060275"/>
            <a:ext cx="2765525" cy="3830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alpha val="56739"/>
          </a:srgbClr>
        </a:solidFill>
      </p:bgPr>
    </p:bg>
    <p:spTree>
      <p:nvGrpSpPr>
        <p:cNvPr id="181" name="Shape 181"/>
        <p:cNvGrpSpPr/>
        <p:nvPr/>
      </p:nvGrpSpPr>
      <p:grpSpPr>
        <a:xfrm>
          <a:off x="0" y="0"/>
          <a:ext cx="0" cy="0"/>
          <a:chOff x="0" y="0"/>
          <a:chExt cx="0" cy="0"/>
        </a:xfrm>
      </p:grpSpPr>
      <p:sp>
        <p:nvSpPr>
          <p:cNvPr id="182" name="Google Shape;182;p33"/>
          <p:cNvSpPr txBox="1"/>
          <p:nvPr>
            <p:ph type="title"/>
          </p:nvPr>
        </p:nvSpPr>
        <p:spPr>
          <a:xfrm>
            <a:off x="263906" y="302776"/>
            <a:ext cx="7213800" cy="389700"/>
          </a:xfrm>
          <a:prstGeom prst="rect">
            <a:avLst/>
          </a:prstGeom>
          <a:ln>
            <a:noFill/>
          </a:ln>
        </p:spPr>
        <p:txBody>
          <a:bodyPr anchorCtr="0" anchor="t" bIns="90500" lIns="90500" spcFirstLastPara="1" rIns="90500" wrap="square" tIns="90500">
            <a:normAutofit fontScale="90000"/>
          </a:bodyPr>
          <a:lstStyle/>
          <a:p>
            <a:pPr indent="-388620" lvl="0" marL="457200" rtl="0" algn="l">
              <a:spcBef>
                <a:spcPts val="0"/>
              </a:spcBef>
              <a:spcAft>
                <a:spcPts val="0"/>
              </a:spcAft>
              <a:buClr>
                <a:srgbClr val="85200C"/>
              </a:buClr>
              <a:buSzPct val="73684"/>
              <a:buChar char="➢"/>
            </a:pPr>
            <a:r>
              <a:rPr lang="cs" sz="3800">
                <a:solidFill>
                  <a:srgbClr val="85200C"/>
                </a:solidFill>
                <a:latin typeface="Dosis Medium"/>
                <a:ea typeface="Dosis Medium"/>
                <a:cs typeface="Dosis Medium"/>
                <a:sym typeface="Dosis Medium"/>
              </a:rPr>
              <a:t>create tables, graphs and maps</a:t>
            </a:r>
            <a:endParaRPr>
              <a:solidFill>
                <a:srgbClr val="85200C"/>
              </a:solidFill>
            </a:endParaRPr>
          </a:p>
        </p:txBody>
      </p:sp>
      <p:pic>
        <p:nvPicPr>
          <p:cNvPr id="183" name="Google Shape;183;p33"/>
          <p:cNvPicPr preferRelativeResize="0"/>
          <p:nvPr/>
        </p:nvPicPr>
        <p:blipFill rotWithShape="1">
          <a:blip r:embed="rId3">
            <a:alphaModFix/>
          </a:blip>
          <a:srcRect b="0" l="0" r="81921" t="8784"/>
          <a:stretch/>
        </p:blipFill>
        <p:spPr>
          <a:xfrm>
            <a:off x="6508325" y="140175"/>
            <a:ext cx="2287027" cy="4863175"/>
          </a:xfrm>
          <a:prstGeom prst="rect">
            <a:avLst/>
          </a:prstGeom>
          <a:noFill/>
          <a:ln>
            <a:noFill/>
          </a:ln>
        </p:spPr>
      </p:pic>
      <p:pic>
        <p:nvPicPr>
          <p:cNvPr descr="Obsah obrázku text, mapa&#10;&#10;Popis byl vytvořen automaticky" id="184" name="Google Shape;184;p33"/>
          <p:cNvPicPr preferRelativeResize="0"/>
          <p:nvPr/>
        </p:nvPicPr>
        <p:blipFill rotWithShape="1">
          <a:blip r:embed="rId4">
            <a:alphaModFix/>
          </a:blip>
          <a:srcRect b="0" l="0" r="0" t="0"/>
          <a:stretch/>
        </p:blipFill>
        <p:spPr>
          <a:xfrm>
            <a:off x="729200" y="1516825"/>
            <a:ext cx="3148474" cy="2882226"/>
          </a:xfrm>
          <a:prstGeom prst="rect">
            <a:avLst/>
          </a:prstGeom>
          <a:noFill/>
          <a:ln>
            <a:noFill/>
          </a:ln>
        </p:spPr>
      </p:pic>
      <p:pic>
        <p:nvPicPr>
          <p:cNvPr id="185" name="Google Shape;185;p33"/>
          <p:cNvPicPr preferRelativeResize="0"/>
          <p:nvPr/>
        </p:nvPicPr>
        <p:blipFill>
          <a:blip r:embed="rId5">
            <a:alphaModFix/>
          </a:blip>
          <a:stretch>
            <a:fillRect/>
          </a:stretch>
        </p:blipFill>
        <p:spPr>
          <a:xfrm>
            <a:off x="4254303" y="1053850"/>
            <a:ext cx="2010648" cy="3949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6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6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6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